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
  </p:notesMasterIdLst>
  <p:sldIdLst>
    <p:sldId id="258"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EB Garamond" pitchFamily="2" charset="0"/>
      <p:regular r:id="rId8"/>
      <p:bold r:id="rId9"/>
      <p:italic r:id="rId10"/>
      <p:boldItalic r:id="rId11"/>
    </p:embeddedFont>
    <p:embeddedFont>
      <p:font typeface="Libre Baskerville" panose="02000000000000000000" pitchFamily="2" charset="0"/>
      <p:regular r:id="rId12"/>
      <p:bold r:id="rId13"/>
      <p:italic r:id="rId14"/>
    </p:embeddedFont>
    <p:embeddedFont>
      <p:font typeface="Montserrat Light" panose="020F0302020204030204" pitchFamily="34" charset="0"/>
      <p:regular r:id="rId15"/>
      <p:italic r:id="rId16"/>
    </p:embeddedFont>
    <p:embeddedFont>
      <p:font typeface="Quattrocento Sans" panose="020B0502050000020003" pitchFamily="34" charset="0"/>
      <p:regular r:id="rId17"/>
      <p:bold r:id="rId18"/>
      <p:italic r:id="rId19"/>
      <p:boldItalic r:id="rId20"/>
    </p:embeddedFont>
  </p:embeddedFontLst>
  <p:custDataLst>
    <p:tags r:id="rId21"/>
  </p:custDataLst>
  <p:defaultTextStyle>
    <a:defPPr>
      <a:defRPr lang="en-US"/>
    </a:defPPr>
    <a:lvl1pPr marL="0" algn="l" defTabSz="4681728" rtl="0" eaLnBrk="1" latinLnBrk="0" hangingPunct="1">
      <a:defRPr sz="9200" kern="1200">
        <a:solidFill>
          <a:schemeClr val="tx1"/>
        </a:solidFill>
        <a:latin typeface="+mn-lt"/>
        <a:ea typeface="+mn-ea"/>
        <a:cs typeface="+mn-cs"/>
      </a:defRPr>
    </a:lvl1pPr>
    <a:lvl2pPr marL="2340864" algn="l" defTabSz="4681728" rtl="0" eaLnBrk="1" latinLnBrk="0" hangingPunct="1">
      <a:defRPr sz="9200" kern="1200">
        <a:solidFill>
          <a:schemeClr val="tx1"/>
        </a:solidFill>
        <a:latin typeface="+mn-lt"/>
        <a:ea typeface="+mn-ea"/>
        <a:cs typeface="+mn-cs"/>
      </a:defRPr>
    </a:lvl2pPr>
    <a:lvl3pPr marL="4681728" algn="l" defTabSz="4681728" rtl="0" eaLnBrk="1" latinLnBrk="0" hangingPunct="1">
      <a:defRPr sz="9200" kern="1200">
        <a:solidFill>
          <a:schemeClr val="tx1"/>
        </a:solidFill>
        <a:latin typeface="+mn-lt"/>
        <a:ea typeface="+mn-ea"/>
        <a:cs typeface="+mn-cs"/>
      </a:defRPr>
    </a:lvl3pPr>
    <a:lvl4pPr marL="7022592" algn="l" defTabSz="4681728" rtl="0" eaLnBrk="1" latinLnBrk="0" hangingPunct="1">
      <a:defRPr sz="9200" kern="1200">
        <a:solidFill>
          <a:schemeClr val="tx1"/>
        </a:solidFill>
        <a:latin typeface="+mn-lt"/>
        <a:ea typeface="+mn-ea"/>
        <a:cs typeface="+mn-cs"/>
      </a:defRPr>
    </a:lvl4pPr>
    <a:lvl5pPr marL="9363456" algn="l" defTabSz="4681728" rtl="0" eaLnBrk="1" latinLnBrk="0" hangingPunct="1">
      <a:defRPr sz="9200" kern="1200">
        <a:solidFill>
          <a:schemeClr val="tx1"/>
        </a:solidFill>
        <a:latin typeface="+mn-lt"/>
        <a:ea typeface="+mn-ea"/>
        <a:cs typeface="+mn-cs"/>
      </a:defRPr>
    </a:lvl5pPr>
    <a:lvl6pPr marL="11704320" algn="l" defTabSz="4681728" rtl="0" eaLnBrk="1" latinLnBrk="0" hangingPunct="1">
      <a:defRPr sz="9200" kern="1200">
        <a:solidFill>
          <a:schemeClr val="tx1"/>
        </a:solidFill>
        <a:latin typeface="+mn-lt"/>
        <a:ea typeface="+mn-ea"/>
        <a:cs typeface="+mn-cs"/>
      </a:defRPr>
    </a:lvl6pPr>
    <a:lvl7pPr marL="14045185" algn="l" defTabSz="4681728" rtl="0" eaLnBrk="1" latinLnBrk="0" hangingPunct="1">
      <a:defRPr sz="9200" kern="1200">
        <a:solidFill>
          <a:schemeClr val="tx1"/>
        </a:solidFill>
        <a:latin typeface="+mn-lt"/>
        <a:ea typeface="+mn-ea"/>
        <a:cs typeface="+mn-cs"/>
      </a:defRPr>
    </a:lvl7pPr>
    <a:lvl8pPr marL="16386048" algn="l" defTabSz="4681728" rtl="0" eaLnBrk="1" latinLnBrk="0" hangingPunct="1">
      <a:defRPr sz="9200" kern="1200">
        <a:solidFill>
          <a:schemeClr val="tx1"/>
        </a:solidFill>
        <a:latin typeface="+mn-lt"/>
        <a:ea typeface="+mn-ea"/>
        <a:cs typeface="+mn-cs"/>
      </a:defRPr>
    </a:lvl8pPr>
    <a:lvl9pPr marL="18726913" algn="l" defTabSz="4681728" rtl="0" eaLnBrk="1" latinLnBrk="0" hangingPunct="1">
      <a:defRPr sz="9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07"/>
    <p:restoredTop sz="94582"/>
  </p:normalViewPr>
  <p:slideViewPr>
    <p:cSldViewPr>
      <p:cViewPr>
        <p:scale>
          <a:sx n="63" d="100"/>
          <a:sy n="63" d="100"/>
        </p:scale>
        <p:origin x="-8992" y="-2720"/>
      </p:cViewPr>
      <p:guideLst>
        <p:guide orient="horz" pos="10368"/>
        <p:guide pos="13824"/>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tags" Target="tags/tag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media/image2.png>
</file>

<file path=ppt/media/image3.png>
</file>

<file path=ppt/media/image4.tiff>
</file>

<file path=ppt/media/image5.tiff>
</file>

<file path=ppt/media/image6.tiff>
</file>

<file path=ppt/media/image7.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C7FAC8-84B1-42FD-8D12-B3EFCEFF6C06}" type="datetimeFigureOut">
              <a:rPr lang="en-US" smtClean="0"/>
              <a:t>3/9/23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13FBA2C-AFB3-486F-B4F5-004FBC2CA11C}" type="slidenum">
              <a:rPr lang="en-US" smtClean="0"/>
              <a:t>‹#›</a:t>
            </a:fld>
            <a:endParaRPr lang="en-US"/>
          </a:p>
        </p:txBody>
      </p:sp>
    </p:spTree>
    <p:extLst>
      <p:ext uri="{BB962C8B-B14F-4D97-AF65-F5344CB8AC3E}">
        <p14:creationId xmlns:p14="http://schemas.microsoft.com/office/powerpoint/2010/main" val="2166161538"/>
      </p:ext>
    </p:extLst>
  </p:cSld>
  <p:clrMap bg1="lt1" tx1="dk1" bg2="lt2" tx2="dk2" accent1="accent1" accent2="accent2" accent3="accent3" accent4="accent4" accent5="accent5" accent6="accent6" hlink="hlink" folHlink="folHlink"/>
  <p:notesStyle>
    <a:lvl1pPr marL="0" algn="l" defTabSz="4681728" rtl="0" eaLnBrk="1" latinLnBrk="0" hangingPunct="1">
      <a:defRPr sz="6100" kern="1200">
        <a:solidFill>
          <a:schemeClr val="tx1"/>
        </a:solidFill>
        <a:latin typeface="+mn-lt"/>
        <a:ea typeface="+mn-ea"/>
        <a:cs typeface="+mn-cs"/>
      </a:defRPr>
    </a:lvl1pPr>
    <a:lvl2pPr marL="2340864" algn="l" defTabSz="4681728" rtl="0" eaLnBrk="1" latinLnBrk="0" hangingPunct="1">
      <a:defRPr sz="6100" kern="1200">
        <a:solidFill>
          <a:schemeClr val="tx1"/>
        </a:solidFill>
        <a:latin typeface="+mn-lt"/>
        <a:ea typeface="+mn-ea"/>
        <a:cs typeface="+mn-cs"/>
      </a:defRPr>
    </a:lvl2pPr>
    <a:lvl3pPr marL="4681728" algn="l" defTabSz="4681728" rtl="0" eaLnBrk="1" latinLnBrk="0" hangingPunct="1">
      <a:defRPr sz="6100" kern="1200">
        <a:solidFill>
          <a:schemeClr val="tx1"/>
        </a:solidFill>
        <a:latin typeface="+mn-lt"/>
        <a:ea typeface="+mn-ea"/>
        <a:cs typeface="+mn-cs"/>
      </a:defRPr>
    </a:lvl3pPr>
    <a:lvl4pPr marL="7022592" algn="l" defTabSz="4681728" rtl="0" eaLnBrk="1" latinLnBrk="0" hangingPunct="1">
      <a:defRPr sz="6100" kern="1200">
        <a:solidFill>
          <a:schemeClr val="tx1"/>
        </a:solidFill>
        <a:latin typeface="+mn-lt"/>
        <a:ea typeface="+mn-ea"/>
        <a:cs typeface="+mn-cs"/>
      </a:defRPr>
    </a:lvl4pPr>
    <a:lvl5pPr marL="9363456" algn="l" defTabSz="4681728" rtl="0" eaLnBrk="1" latinLnBrk="0" hangingPunct="1">
      <a:defRPr sz="6100" kern="1200">
        <a:solidFill>
          <a:schemeClr val="tx1"/>
        </a:solidFill>
        <a:latin typeface="+mn-lt"/>
        <a:ea typeface="+mn-ea"/>
        <a:cs typeface="+mn-cs"/>
      </a:defRPr>
    </a:lvl5pPr>
    <a:lvl6pPr marL="11704320" algn="l" defTabSz="4681728" rtl="0" eaLnBrk="1" latinLnBrk="0" hangingPunct="1">
      <a:defRPr sz="6100" kern="1200">
        <a:solidFill>
          <a:schemeClr val="tx1"/>
        </a:solidFill>
        <a:latin typeface="+mn-lt"/>
        <a:ea typeface="+mn-ea"/>
        <a:cs typeface="+mn-cs"/>
      </a:defRPr>
    </a:lvl6pPr>
    <a:lvl7pPr marL="14045185" algn="l" defTabSz="4681728" rtl="0" eaLnBrk="1" latinLnBrk="0" hangingPunct="1">
      <a:defRPr sz="6100" kern="1200">
        <a:solidFill>
          <a:schemeClr val="tx1"/>
        </a:solidFill>
        <a:latin typeface="+mn-lt"/>
        <a:ea typeface="+mn-ea"/>
        <a:cs typeface="+mn-cs"/>
      </a:defRPr>
    </a:lvl7pPr>
    <a:lvl8pPr marL="16386048" algn="l" defTabSz="4681728" rtl="0" eaLnBrk="1" latinLnBrk="0" hangingPunct="1">
      <a:defRPr sz="6100" kern="1200">
        <a:solidFill>
          <a:schemeClr val="tx1"/>
        </a:solidFill>
        <a:latin typeface="+mn-lt"/>
        <a:ea typeface="+mn-ea"/>
        <a:cs typeface="+mn-cs"/>
      </a:defRPr>
    </a:lvl8pPr>
    <a:lvl9pPr marL="18726913" algn="l" defTabSz="4681728" rtl="0" eaLnBrk="1" latinLnBrk="0" hangingPunct="1">
      <a:defRPr sz="6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13FBA2C-AFB3-486F-B4F5-004FBC2CA11C}" type="slidenum">
              <a:rPr lang="en-US" smtClean="0"/>
              <a:t>1</a:t>
            </a:fld>
            <a:endParaRPr lang="en-US"/>
          </a:p>
        </p:txBody>
      </p:sp>
    </p:spTree>
    <p:extLst>
      <p:ext uri="{BB962C8B-B14F-4D97-AF65-F5344CB8AC3E}">
        <p14:creationId xmlns:p14="http://schemas.microsoft.com/office/powerpoint/2010/main" val="479267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1" cy="7056120"/>
          </a:xfrm>
        </p:spPr>
        <p:txBody>
          <a:bodyPr/>
          <a:lstStyle/>
          <a:p>
            <a:r>
              <a:rPr lang="en-US"/>
              <a:t>Click to edit Master title style</a:t>
            </a:r>
          </a:p>
        </p:txBody>
      </p:sp>
      <p:sp>
        <p:nvSpPr>
          <p:cNvPr id="3" name="Subtitle 2"/>
          <p:cNvSpPr>
            <a:spLocks noGrp="1"/>
          </p:cNvSpPr>
          <p:nvPr>
            <p:ph type="subTitle" idx="1"/>
          </p:nvPr>
        </p:nvSpPr>
        <p:spPr>
          <a:xfrm>
            <a:off x="6583680" y="18653761"/>
            <a:ext cx="30723839" cy="8412480"/>
          </a:xfrm>
        </p:spPr>
        <p:txBody>
          <a:bodyPr/>
          <a:lstStyle>
            <a:lvl1pPr marL="0" indent="0" algn="ctr">
              <a:buNone/>
              <a:defRPr>
                <a:solidFill>
                  <a:schemeClr val="tx1">
                    <a:tint val="75000"/>
                  </a:schemeClr>
                </a:solidFill>
              </a:defRPr>
            </a:lvl1pPr>
            <a:lvl2pPr marL="2507948" indent="0" algn="ctr">
              <a:buNone/>
              <a:defRPr>
                <a:solidFill>
                  <a:schemeClr val="tx1">
                    <a:tint val="75000"/>
                  </a:schemeClr>
                </a:solidFill>
              </a:defRPr>
            </a:lvl2pPr>
            <a:lvl3pPr marL="5015896" indent="0" algn="ctr">
              <a:buNone/>
              <a:defRPr>
                <a:solidFill>
                  <a:schemeClr val="tx1">
                    <a:tint val="75000"/>
                  </a:schemeClr>
                </a:solidFill>
              </a:defRPr>
            </a:lvl3pPr>
            <a:lvl4pPr marL="7523844" indent="0" algn="ctr">
              <a:buNone/>
              <a:defRPr>
                <a:solidFill>
                  <a:schemeClr val="tx1">
                    <a:tint val="75000"/>
                  </a:schemeClr>
                </a:solidFill>
              </a:defRPr>
            </a:lvl4pPr>
            <a:lvl5pPr marL="10031791" indent="0" algn="ctr">
              <a:buNone/>
              <a:defRPr>
                <a:solidFill>
                  <a:schemeClr val="tx1">
                    <a:tint val="75000"/>
                  </a:schemeClr>
                </a:solidFill>
              </a:defRPr>
            </a:lvl5pPr>
            <a:lvl6pPr marL="12539741" indent="0" algn="ctr">
              <a:buNone/>
              <a:defRPr>
                <a:solidFill>
                  <a:schemeClr val="tx1">
                    <a:tint val="75000"/>
                  </a:schemeClr>
                </a:solidFill>
              </a:defRPr>
            </a:lvl6pPr>
            <a:lvl7pPr marL="15047688" indent="0" algn="ctr">
              <a:buNone/>
              <a:defRPr>
                <a:solidFill>
                  <a:schemeClr val="tx1">
                    <a:tint val="75000"/>
                  </a:schemeClr>
                </a:solidFill>
              </a:defRPr>
            </a:lvl7pPr>
            <a:lvl8pPr marL="17555635" indent="0" algn="ctr">
              <a:buNone/>
              <a:defRPr>
                <a:solidFill>
                  <a:schemeClr val="tx1">
                    <a:tint val="75000"/>
                  </a:schemeClr>
                </a:solidFill>
              </a:defRPr>
            </a:lvl8pPr>
            <a:lvl9pPr marL="20063583"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BBEEB5E-FACB-4280-8722-AA5C3AB4157E}" type="datetimeFigureOut">
              <a:rPr lang="en-US" smtClean="0"/>
              <a:t>3/9/23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386640915"/>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BEEB5E-FACB-4280-8722-AA5C3AB4157E}" type="datetimeFigureOut">
              <a:rPr lang="en-US" smtClean="0"/>
              <a:t>3/9/23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48152594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8201315" y="5905507"/>
            <a:ext cx="55298342" cy="12583668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291067" y="5905507"/>
            <a:ext cx="165178742" cy="1258366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BEEB5E-FACB-4280-8722-AA5C3AB4157E}" type="datetimeFigureOut">
              <a:rPr lang="en-US" smtClean="0"/>
              <a:t>3/9/23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62462858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BEEB5E-FACB-4280-8722-AA5C3AB4157E}" type="datetimeFigureOut">
              <a:rPr lang="en-US" smtClean="0"/>
              <a:t>3/9/23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044812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1"/>
            <a:ext cx="37307521" cy="6537960"/>
          </a:xfrm>
        </p:spPr>
        <p:txBody>
          <a:bodyPr anchor="t"/>
          <a:lstStyle>
            <a:lvl1pPr algn="l">
              <a:defRPr sz="21964" b="1" cap="all"/>
            </a:lvl1pPr>
          </a:lstStyle>
          <a:p>
            <a:r>
              <a:rPr lang="en-US"/>
              <a:t>Click to edit Master title style</a:t>
            </a:r>
          </a:p>
        </p:txBody>
      </p:sp>
      <p:sp>
        <p:nvSpPr>
          <p:cNvPr id="3" name="Text Placeholder 2"/>
          <p:cNvSpPr>
            <a:spLocks noGrp="1"/>
          </p:cNvSpPr>
          <p:nvPr>
            <p:ph type="body" idx="1"/>
          </p:nvPr>
        </p:nvSpPr>
        <p:spPr>
          <a:xfrm>
            <a:off x="3467103" y="13952226"/>
            <a:ext cx="37307521" cy="7200898"/>
          </a:xfrm>
        </p:spPr>
        <p:txBody>
          <a:bodyPr anchor="b"/>
          <a:lstStyle>
            <a:lvl1pPr marL="0" indent="0">
              <a:buNone/>
              <a:defRPr sz="10927">
                <a:solidFill>
                  <a:schemeClr val="tx1">
                    <a:tint val="75000"/>
                  </a:schemeClr>
                </a:solidFill>
              </a:defRPr>
            </a:lvl1pPr>
            <a:lvl2pPr marL="2507948" indent="0">
              <a:buNone/>
              <a:defRPr sz="9856">
                <a:solidFill>
                  <a:schemeClr val="tx1">
                    <a:tint val="75000"/>
                  </a:schemeClr>
                </a:solidFill>
              </a:defRPr>
            </a:lvl2pPr>
            <a:lvl3pPr marL="5015896" indent="0">
              <a:buNone/>
              <a:defRPr sz="8785">
                <a:solidFill>
                  <a:schemeClr val="tx1">
                    <a:tint val="75000"/>
                  </a:schemeClr>
                </a:solidFill>
              </a:defRPr>
            </a:lvl3pPr>
            <a:lvl4pPr marL="7523844" indent="0">
              <a:buNone/>
              <a:defRPr sz="7714">
                <a:solidFill>
                  <a:schemeClr val="tx1">
                    <a:tint val="75000"/>
                  </a:schemeClr>
                </a:solidFill>
              </a:defRPr>
            </a:lvl4pPr>
            <a:lvl5pPr marL="10031791" indent="0">
              <a:buNone/>
              <a:defRPr sz="7714">
                <a:solidFill>
                  <a:schemeClr val="tx1">
                    <a:tint val="75000"/>
                  </a:schemeClr>
                </a:solidFill>
              </a:defRPr>
            </a:lvl5pPr>
            <a:lvl6pPr marL="12539741" indent="0">
              <a:buNone/>
              <a:defRPr sz="7714">
                <a:solidFill>
                  <a:schemeClr val="tx1">
                    <a:tint val="75000"/>
                  </a:schemeClr>
                </a:solidFill>
              </a:defRPr>
            </a:lvl6pPr>
            <a:lvl7pPr marL="15047688" indent="0">
              <a:buNone/>
              <a:defRPr sz="7714">
                <a:solidFill>
                  <a:schemeClr val="tx1">
                    <a:tint val="75000"/>
                  </a:schemeClr>
                </a:solidFill>
              </a:defRPr>
            </a:lvl7pPr>
            <a:lvl8pPr marL="17555635" indent="0">
              <a:buNone/>
              <a:defRPr sz="7714">
                <a:solidFill>
                  <a:schemeClr val="tx1">
                    <a:tint val="75000"/>
                  </a:schemeClr>
                </a:solidFill>
              </a:defRPr>
            </a:lvl8pPr>
            <a:lvl9pPr marL="20063583" indent="0">
              <a:buNone/>
              <a:defRPr sz="7714">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BEEB5E-FACB-4280-8722-AA5C3AB4157E}" type="datetimeFigureOut">
              <a:rPr lang="en-US" smtClean="0"/>
              <a:t>3/9/23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88673518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291064" y="34411921"/>
            <a:ext cx="110238542" cy="97330264"/>
          </a:xfrm>
        </p:spPr>
        <p:txBody>
          <a:bodyPr/>
          <a:lstStyle>
            <a:lvl1pPr>
              <a:defRPr sz="15321"/>
            </a:lvl1pPr>
            <a:lvl2pPr>
              <a:defRPr sz="13177"/>
            </a:lvl2pPr>
            <a:lvl3pPr>
              <a:defRPr sz="10927"/>
            </a:lvl3pPr>
            <a:lvl4pPr>
              <a:defRPr sz="9856"/>
            </a:lvl4pPr>
            <a:lvl5pPr>
              <a:defRPr sz="9856"/>
            </a:lvl5pPr>
            <a:lvl6pPr>
              <a:defRPr sz="9856"/>
            </a:lvl6pPr>
            <a:lvl7pPr>
              <a:defRPr sz="9856"/>
            </a:lvl7pPr>
            <a:lvl8pPr>
              <a:defRPr sz="9856"/>
            </a:lvl8pPr>
            <a:lvl9pPr>
              <a:defRPr sz="985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3261127" y="34411921"/>
            <a:ext cx="110238542" cy="97330264"/>
          </a:xfrm>
        </p:spPr>
        <p:txBody>
          <a:bodyPr/>
          <a:lstStyle>
            <a:lvl1pPr>
              <a:defRPr sz="15321"/>
            </a:lvl1pPr>
            <a:lvl2pPr>
              <a:defRPr sz="13177"/>
            </a:lvl2pPr>
            <a:lvl3pPr>
              <a:defRPr sz="10927"/>
            </a:lvl3pPr>
            <a:lvl4pPr>
              <a:defRPr sz="9856"/>
            </a:lvl4pPr>
            <a:lvl5pPr>
              <a:defRPr sz="9856"/>
            </a:lvl5pPr>
            <a:lvl6pPr>
              <a:defRPr sz="9856"/>
            </a:lvl6pPr>
            <a:lvl7pPr>
              <a:defRPr sz="9856"/>
            </a:lvl7pPr>
            <a:lvl8pPr>
              <a:defRPr sz="9856"/>
            </a:lvl8pPr>
            <a:lvl9pPr>
              <a:defRPr sz="985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BBEEB5E-FACB-4280-8722-AA5C3AB4157E}" type="datetimeFigureOut">
              <a:rPr lang="en-US" smtClean="0"/>
              <a:t>3/9/23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033348523"/>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3"/>
            <a:ext cx="39502079"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3177" b="1"/>
            </a:lvl1pPr>
            <a:lvl2pPr marL="2507948" indent="0">
              <a:buNone/>
              <a:defRPr sz="10927" b="1"/>
            </a:lvl2pPr>
            <a:lvl3pPr marL="5015896" indent="0">
              <a:buNone/>
              <a:defRPr sz="9856" b="1"/>
            </a:lvl3pPr>
            <a:lvl4pPr marL="7523844" indent="0">
              <a:buNone/>
              <a:defRPr sz="8785" b="1"/>
            </a:lvl4pPr>
            <a:lvl5pPr marL="10031791" indent="0">
              <a:buNone/>
              <a:defRPr sz="8785" b="1"/>
            </a:lvl5pPr>
            <a:lvl6pPr marL="12539741" indent="0">
              <a:buNone/>
              <a:defRPr sz="8785" b="1"/>
            </a:lvl6pPr>
            <a:lvl7pPr marL="15047688" indent="0">
              <a:buNone/>
              <a:defRPr sz="8785" b="1"/>
            </a:lvl7pPr>
            <a:lvl8pPr marL="17555635" indent="0">
              <a:buNone/>
              <a:defRPr sz="8785" b="1"/>
            </a:lvl8pPr>
            <a:lvl9pPr marL="20063583" indent="0">
              <a:buNone/>
              <a:defRPr sz="8785" b="1"/>
            </a:lvl9pPr>
          </a:lstStyle>
          <a:p>
            <a:pPr lvl="0"/>
            <a:r>
              <a:rPr lang="en-US"/>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3177"/>
            </a:lvl1pPr>
            <a:lvl2pPr>
              <a:defRPr sz="10927"/>
            </a:lvl2pPr>
            <a:lvl3pPr>
              <a:defRPr sz="9856"/>
            </a:lvl3pPr>
            <a:lvl4pPr>
              <a:defRPr sz="8785"/>
            </a:lvl4pPr>
            <a:lvl5pPr>
              <a:defRPr sz="8785"/>
            </a:lvl5pPr>
            <a:lvl6pPr>
              <a:defRPr sz="8785"/>
            </a:lvl6pPr>
            <a:lvl7pPr>
              <a:defRPr sz="8785"/>
            </a:lvl7pPr>
            <a:lvl8pPr>
              <a:defRPr sz="8785"/>
            </a:lvl8pPr>
            <a:lvl9pPr>
              <a:defRPr sz="87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3177" b="1"/>
            </a:lvl1pPr>
            <a:lvl2pPr marL="2507948" indent="0">
              <a:buNone/>
              <a:defRPr sz="10927" b="1"/>
            </a:lvl2pPr>
            <a:lvl3pPr marL="5015896" indent="0">
              <a:buNone/>
              <a:defRPr sz="9856" b="1"/>
            </a:lvl3pPr>
            <a:lvl4pPr marL="7523844" indent="0">
              <a:buNone/>
              <a:defRPr sz="8785" b="1"/>
            </a:lvl4pPr>
            <a:lvl5pPr marL="10031791" indent="0">
              <a:buNone/>
              <a:defRPr sz="8785" b="1"/>
            </a:lvl5pPr>
            <a:lvl6pPr marL="12539741" indent="0">
              <a:buNone/>
              <a:defRPr sz="8785" b="1"/>
            </a:lvl6pPr>
            <a:lvl7pPr marL="15047688" indent="0">
              <a:buNone/>
              <a:defRPr sz="8785" b="1"/>
            </a:lvl7pPr>
            <a:lvl8pPr marL="17555635" indent="0">
              <a:buNone/>
              <a:defRPr sz="8785" b="1"/>
            </a:lvl8pPr>
            <a:lvl9pPr marL="20063583" indent="0">
              <a:buNone/>
              <a:defRPr sz="8785" b="1"/>
            </a:lvl9pPr>
          </a:lstStyle>
          <a:p>
            <a:pPr lvl="0"/>
            <a:r>
              <a:rPr lang="en-US"/>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3177"/>
            </a:lvl1pPr>
            <a:lvl2pPr>
              <a:defRPr sz="10927"/>
            </a:lvl2pPr>
            <a:lvl3pPr>
              <a:defRPr sz="9856"/>
            </a:lvl3pPr>
            <a:lvl4pPr>
              <a:defRPr sz="8785"/>
            </a:lvl4pPr>
            <a:lvl5pPr>
              <a:defRPr sz="8785"/>
            </a:lvl5pPr>
            <a:lvl6pPr>
              <a:defRPr sz="8785"/>
            </a:lvl6pPr>
            <a:lvl7pPr>
              <a:defRPr sz="8785"/>
            </a:lvl7pPr>
            <a:lvl8pPr>
              <a:defRPr sz="8785"/>
            </a:lvl8pPr>
            <a:lvl9pPr>
              <a:defRPr sz="87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BBEEB5E-FACB-4280-8722-AA5C3AB4157E}" type="datetimeFigureOut">
              <a:rPr lang="en-US" smtClean="0"/>
              <a:t>3/9/23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847070113"/>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BEEB5E-FACB-4280-8722-AA5C3AB4157E}" type="datetimeFigureOut">
              <a:rPr lang="en-US" smtClean="0"/>
              <a:t>3/9/23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210636338"/>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BEEB5E-FACB-4280-8722-AA5C3AB4157E}" type="datetimeFigureOut">
              <a:rPr lang="en-US" smtClean="0"/>
              <a:t>3/9/23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1223954017"/>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4" y="1310640"/>
            <a:ext cx="14439903" cy="5577840"/>
          </a:xfrm>
        </p:spPr>
        <p:txBody>
          <a:bodyPr anchor="b"/>
          <a:lstStyle>
            <a:lvl1pPr algn="l">
              <a:defRPr sz="10927" b="1"/>
            </a:lvl1pPr>
          </a:lstStyle>
          <a:p>
            <a:r>
              <a:rPr lang="en-US"/>
              <a:t>Click to edit Master title style</a:t>
            </a:r>
          </a:p>
        </p:txBody>
      </p:sp>
      <p:sp>
        <p:nvSpPr>
          <p:cNvPr id="3" name="Content Placeholder 2"/>
          <p:cNvSpPr>
            <a:spLocks noGrp="1"/>
          </p:cNvSpPr>
          <p:nvPr>
            <p:ph idx="1"/>
          </p:nvPr>
        </p:nvSpPr>
        <p:spPr>
          <a:xfrm>
            <a:off x="17160239" y="1310643"/>
            <a:ext cx="24536400" cy="28094942"/>
          </a:xfrm>
        </p:spPr>
        <p:txBody>
          <a:bodyPr/>
          <a:lstStyle>
            <a:lvl1pPr>
              <a:defRPr sz="17570"/>
            </a:lvl1pPr>
            <a:lvl2pPr>
              <a:defRPr sz="15321"/>
            </a:lvl2pPr>
            <a:lvl3pPr>
              <a:defRPr sz="13177"/>
            </a:lvl3pPr>
            <a:lvl4pPr>
              <a:defRPr sz="10927"/>
            </a:lvl4pPr>
            <a:lvl5pPr>
              <a:defRPr sz="10927"/>
            </a:lvl5pPr>
            <a:lvl6pPr>
              <a:defRPr sz="10927"/>
            </a:lvl6pPr>
            <a:lvl7pPr>
              <a:defRPr sz="10927"/>
            </a:lvl7pPr>
            <a:lvl8pPr>
              <a:defRPr sz="10927"/>
            </a:lvl8pPr>
            <a:lvl9pPr>
              <a:defRPr sz="1092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4" y="6888484"/>
            <a:ext cx="14439903" cy="22517103"/>
          </a:xfrm>
        </p:spPr>
        <p:txBody>
          <a:bodyPr/>
          <a:lstStyle>
            <a:lvl1pPr marL="0" indent="0">
              <a:buNone/>
              <a:defRPr sz="7714"/>
            </a:lvl1pPr>
            <a:lvl2pPr marL="2507948" indent="0">
              <a:buNone/>
              <a:defRPr sz="6536"/>
            </a:lvl2pPr>
            <a:lvl3pPr marL="5015896" indent="0">
              <a:buNone/>
              <a:defRPr sz="5464"/>
            </a:lvl3pPr>
            <a:lvl4pPr marL="7523844" indent="0">
              <a:buNone/>
              <a:defRPr sz="4928"/>
            </a:lvl4pPr>
            <a:lvl5pPr marL="10031791" indent="0">
              <a:buNone/>
              <a:defRPr sz="4928"/>
            </a:lvl5pPr>
            <a:lvl6pPr marL="12539741" indent="0">
              <a:buNone/>
              <a:defRPr sz="4928"/>
            </a:lvl6pPr>
            <a:lvl7pPr marL="15047688" indent="0">
              <a:buNone/>
              <a:defRPr sz="4928"/>
            </a:lvl7pPr>
            <a:lvl8pPr marL="17555635" indent="0">
              <a:buNone/>
              <a:defRPr sz="4928"/>
            </a:lvl8pPr>
            <a:lvl9pPr marL="20063583" indent="0">
              <a:buNone/>
              <a:defRPr sz="4928"/>
            </a:lvl9pPr>
          </a:lstStyle>
          <a:p>
            <a:pPr lvl="0"/>
            <a:r>
              <a:rPr lang="en-US"/>
              <a:t>Click to edit Master text styles</a:t>
            </a:r>
          </a:p>
        </p:txBody>
      </p:sp>
      <p:sp>
        <p:nvSpPr>
          <p:cNvPr id="5" name="Date Placeholder 4"/>
          <p:cNvSpPr>
            <a:spLocks noGrp="1"/>
          </p:cNvSpPr>
          <p:nvPr>
            <p:ph type="dt" sz="half" idx="10"/>
          </p:nvPr>
        </p:nvSpPr>
        <p:spPr/>
        <p:txBody>
          <a:bodyPr/>
          <a:lstStyle/>
          <a:p>
            <a:fld id="{6BBEEB5E-FACB-4280-8722-AA5C3AB4157E}" type="datetimeFigureOut">
              <a:rPr lang="en-US" smtClean="0"/>
              <a:t>3/9/23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1918260361"/>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1" cy="2720343"/>
          </a:xfrm>
        </p:spPr>
        <p:txBody>
          <a:bodyPr anchor="b"/>
          <a:lstStyle>
            <a:lvl1pPr algn="l">
              <a:defRPr sz="10927" b="1"/>
            </a:lvl1pPr>
          </a:lstStyle>
          <a:p>
            <a:r>
              <a:rPr lang="en-US"/>
              <a:t>Click to edit Master title style</a:t>
            </a:r>
          </a:p>
        </p:txBody>
      </p:sp>
      <p:sp>
        <p:nvSpPr>
          <p:cNvPr id="3" name="Picture Placeholder 2"/>
          <p:cNvSpPr>
            <a:spLocks noGrp="1"/>
          </p:cNvSpPr>
          <p:nvPr>
            <p:ph type="pic" idx="1"/>
          </p:nvPr>
        </p:nvSpPr>
        <p:spPr>
          <a:xfrm>
            <a:off x="8602983" y="2941322"/>
            <a:ext cx="26334721" cy="19751039"/>
          </a:xfrm>
        </p:spPr>
        <p:txBody>
          <a:bodyPr/>
          <a:lstStyle>
            <a:lvl1pPr marL="0" indent="0">
              <a:buNone/>
              <a:defRPr sz="17570"/>
            </a:lvl1pPr>
            <a:lvl2pPr marL="2507948" indent="0">
              <a:buNone/>
              <a:defRPr sz="15321"/>
            </a:lvl2pPr>
            <a:lvl3pPr marL="5015896" indent="0">
              <a:buNone/>
              <a:defRPr sz="13177"/>
            </a:lvl3pPr>
            <a:lvl4pPr marL="7523844" indent="0">
              <a:buNone/>
              <a:defRPr sz="10927"/>
            </a:lvl4pPr>
            <a:lvl5pPr marL="10031791" indent="0">
              <a:buNone/>
              <a:defRPr sz="10927"/>
            </a:lvl5pPr>
            <a:lvl6pPr marL="12539741" indent="0">
              <a:buNone/>
              <a:defRPr sz="10927"/>
            </a:lvl6pPr>
            <a:lvl7pPr marL="15047688" indent="0">
              <a:buNone/>
              <a:defRPr sz="10927"/>
            </a:lvl7pPr>
            <a:lvl8pPr marL="17555635" indent="0">
              <a:buNone/>
              <a:defRPr sz="10927"/>
            </a:lvl8pPr>
            <a:lvl9pPr marL="20063583" indent="0">
              <a:buNone/>
              <a:defRPr sz="10927"/>
            </a:lvl9pPr>
          </a:lstStyle>
          <a:p>
            <a:endParaRPr lang="en-US"/>
          </a:p>
        </p:txBody>
      </p:sp>
      <p:sp>
        <p:nvSpPr>
          <p:cNvPr id="4" name="Text Placeholder 3"/>
          <p:cNvSpPr>
            <a:spLocks noGrp="1"/>
          </p:cNvSpPr>
          <p:nvPr>
            <p:ph type="body" sz="half" idx="2"/>
          </p:nvPr>
        </p:nvSpPr>
        <p:spPr>
          <a:xfrm>
            <a:off x="8602983" y="25763221"/>
            <a:ext cx="26334721" cy="3863337"/>
          </a:xfrm>
        </p:spPr>
        <p:txBody>
          <a:bodyPr/>
          <a:lstStyle>
            <a:lvl1pPr marL="0" indent="0">
              <a:buNone/>
              <a:defRPr sz="7714"/>
            </a:lvl1pPr>
            <a:lvl2pPr marL="2507948" indent="0">
              <a:buNone/>
              <a:defRPr sz="6536"/>
            </a:lvl2pPr>
            <a:lvl3pPr marL="5015896" indent="0">
              <a:buNone/>
              <a:defRPr sz="5464"/>
            </a:lvl3pPr>
            <a:lvl4pPr marL="7523844" indent="0">
              <a:buNone/>
              <a:defRPr sz="4928"/>
            </a:lvl4pPr>
            <a:lvl5pPr marL="10031791" indent="0">
              <a:buNone/>
              <a:defRPr sz="4928"/>
            </a:lvl5pPr>
            <a:lvl6pPr marL="12539741" indent="0">
              <a:buNone/>
              <a:defRPr sz="4928"/>
            </a:lvl6pPr>
            <a:lvl7pPr marL="15047688" indent="0">
              <a:buNone/>
              <a:defRPr sz="4928"/>
            </a:lvl7pPr>
            <a:lvl8pPr marL="17555635" indent="0">
              <a:buNone/>
              <a:defRPr sz="4928"/>
            </a:lvl8pPr>
            <a:lvl9pPr marL="20063583" indent="0">
              <a:buNone/>
              <a:defRPr sz="4928"/>
            </a:lvl9pPr>
          </a:lstStyle>
          <a:p>
            <a:pPr lvl="0"/>
            <a:r>
              <a:rPr lang="en-US"/>
              <a:t>Click to edit Master text styles</a:t>
            </a:r>
          </a:p>
        </p:txBody>
      </p:sp>
      <p:sp>
        <p:nvSpPr>
          <p:cNvPr id="5" name="Date Placeholder 4"/>
          <p:cNvSpPr>
            <a:spLocks noGrp="1"/>
          </p:cNvSpPr>
          <p:nvPr>
            <p:ph type="dt" sz="half" idx="10"/>
          </p:nvPr>
        </p:nvSpPr>
        <p:spPr/>
        <p:txBody>
          <a:bodyPr/>
          <a:lstStyle/>
          <a:p>
            <a:fld id="{6BBEEB5E-FACB-4280-8722-AA5C3AB4157E}" type="datetimeFigureOut">
              <a:rPr lang="en-US" smtClean="0"/>
              <a:t>3/9/23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630495256"/>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79" cy="5486400"/>
          </a:xfrm>
          <a:prstGeom prst="rect">
            <a:avLst/>
          </a:prstGeom>
        </p:spPr>
        <p:txBody>
          <a:bodyPr vert="horz" lIns="468173" tIns="234086" rIns="468173" bIns="234086" rtlCol="0" anchor="ctr">
            <a:normAutofit/>
          </a:bodyPr>
          <a:lstStyle/>
          <a:p>
            <a:r>
              <a:rPr lang="en-US"/>
              <a:t>Click to edit Master title style</a:t>
            </a:r>
          </a:p>
        </p:txBody>
      </p:sp>
      <p:sp>
        <p:nvSpPr>
          <p:cNvPr id="3" name="Text Placeholder 2"/>
          <p:cNvSpPr>
            <a:spLocks noGrp="1"/>
          </p:cNvSpPr>
          <p:nvPr>
            <p:ph type="body" idx="1"/>
          </p:nvPr>
        </p:nvSpPr>
        <p:spPr>
          <a:xfrm>
            <a:off x="2194560" y="7680965"/>
            <a:ext cx="39502079" cy="21724621"/>
          </a:xfrm>
          <a:prstGeom prst="rect">
            <a:avLst/>
          </a:prstGeom>
        </p:spPr>
        <p:txBody>
          <a:bodyPr vert="horz" lIns="468173" tIns="234086" rIns="468173" bIns="23408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68173" tIns="234086" rIns="468173" bIns="234086" rtlCol="0" anchor="ctr"/>
          <a:lstStyle>
            <a:lvl1pPr algn="l">
              <a:defRPr sz="6536">
                <a:solidFill>
                  <a:schemeClr val="tx1">
                    <a:tint val="75000"/>
                  </a:schemeClr>
                </a:solidFill>
              </a:defRPr>
            </a:lvl1pPr>
          </a:lstStyle>
          <a:p>
            <a:fld id="{6BBEEB5E-FACB-4280-8722-AA5C3AB4157E}" type="datetimeFigureOut">
              <a:rPr lang="en-US" smtClean="0"/>
              <a:t>3/9/23</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68173" tIns="234086" rIns="468173" bIns="234086" rtlCol="0" anchor="ctr"/>
          <a:lstStyle>
            <a:lvl1pPr algn="ctr">
              <a:defRPr sz="6536">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68173" tIns="234086" rIns="468173" bIns="234086" rtlCol="0" anchor="ctr"/>
          <a:lstStyle>
            <a:lvl1pPr algn="r">
              <a:defRPr sz="6536">
                <a:solidFill>
                  <a:schemeClr val="tx1">
                    <a:tint val="75000"/>
                  </a:schemeClr>
                </a:solidFill>
              </a:defRPr>
            </a:lvl1pPr>
          </a:lstStyle>
          <a:p>
            <a:fld id="{89AA1FD6-FC52-4ED5-A8CB-0DF551B71C7B}" type="slidenum">
              <a:rPr lang="en-US" smtClean="0"/>
              <a:t>‹#›</a:t>
            </a:fld>
            <a:endParaRPr lang="en-US"/>
          </a:p>
        </p:txBody>
      </p:sp>
      <p:pic>
        <p:nvPicPr>
          <p:cNvPr id="7" name="New picture"/>
          <p:cNvPicPr/>
          <p:nvPr/>
        </p:nvPicPr>
        <p:blipFill>
          <a:blip r:embed="rId13"/>
          <a:stretch>
            <a:fillRect/>
          </a:stretch>
        </p:blipFill>
        <p:spPr>
          <a:xfrm rot="16200000">
            <a:off x="-11074400" y="16459200"/>
            <a:ext cx="14274800" cy="3937000"/>
          </a:xfrm>
          <a:prstGeom prst="rect">
            <a:avLst/>
          </a:prstGeom>
        </p:spPr>
      </p:pic>
      <p:pic>
        <p:nvPicPr>
          <p:cNvPr id="8" name="New picture"/>
          <p:cNvPicPr/>
          <p:nvPr/>
        </p:nvPicPr>
        <p:blipFill>
          <a:blip r:embed="rId13"/>
          <a:stretch>
            <a:fillRect/>
          </a:stretch>
        </p:blipFill>
        <p:spPr>
          <a:xfrm rot="5400000">
            <a:off x="40690800" y="16459200"/>
            <a:ext cx="14274800" cy="3937000"/>
          </a:xfrm>
          <a:prstGeom prst="rect">
            <a:avLst/>
          </a:prstGeom>
        </p:spPr>
      </p:pic>
      <p:pic>
        <p:nvPicPr>
          <p:cNvPr id="9" name="New picture"/>
          <p:cNvPicPr/>
          <p:nvPr/>
        </p:nvPicPr>
        <p:blipFill>
          <a:blip r:embed="rId14"/>
          <a:stretch>
            <a:fillRect/>
          </a:stretch>
        </p:blipFill>
        <p:spPr>
          <a:xfrm>
            <a:off x="6953250" y="33426400"/>
            <a:ext cx="29984700" cy="1460500"/>
          </a:xfrm>
          <a:prstGeom prst="rect">
            <a:avLst/>
          </a:prstGeom>
        </p:spPr>
      </p:pic>
      <p:sp>
        <p:nvSpPr>
          <p:cNvPr id="10" name="New shape"/>
          <p:cNvSpPr/>
          <p:nvPr/>
        </p:nvSpPr>
        <p:spPr>
          <a:xfrm>
            <a:off x="695325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600">
                <a:solidFill>
                  <a:srgbClr val="808080"/>
                </a:solidFill>
              </a:rPr>
              <a:t>Template ID: speculativestone  Size: 48x36</a:t>
            </a:r>
          </a:p>
        </p:txBody>
      </p:sp>
    </p:spTree>
    <p:extLst>
      <p:ext uri="{BB962C8B-B14F-4D97-AF65-F5344CB8AC3E}">
        <p14:creationId xmlns:p14="http://schemas.microsoft.com/office/powerpoint/2010/main" val="5179807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5015896" rtl="0" eaLnBrk="1" latinLnBrk="0" hangingPunct="1">
        <a:spcBef>
          <a:spcPct val="0"/>
        </a:spcBef>
        <a:buNone/>
        <a:defRPr sz="24107" kern="1200">
          <a:solidFill>
            <a:schemeClr val="tx1"/>
          </a:solidFill>
          <a:latin typeface="+mj-lt"/>
          <a:ea typeface="+mj-ea"/>
          <a:cs typeface="+mj-cs"/>
        </a:defRPr>
      </a:lvl1pPr>
    </p:titleStyle>
    <p:bodyStyle>
      <a:lvl1pPr marL="1880961" indent="-1880961" algn="l" defTabSz="5015896" rtl="0" eaLnBrk="1" latinLnBrk="0" hangingPunct="1">
        <a:spcBef>
          <a:spcPct val="20000"/>
        </a:spcBef>
        <a:buFont typeface="Arial" pitchFamily="34" charset="0"/>
        <a:buChar char="•"/>
        <a:defRPr sz="17570" kern="1200">
          <a:solidFill>
            <a:schemeClr val="tx1"/>
          </a:solidFill>
          <a:latin typeface="+mn-lt"/>
          <a:ea typeface="+mn-ea"/>
          <a:cs typeface="+mn-cs"/>
        </a:defRPr>
      </a:lvl1pPr>
      <a:lvl2pPr marL="4075415" indent="-1567468" algn="l" defTabSz="5015896" rtl="0" eaLnBrk="1" latinLnBrk="0" hangingPunct="1">
        <a:spcBef>
          <a:spcPct val="20000"/>
        </a:spcBef>
        <a:buFont typeface="Arial" pitchFamily="34" charset="0"/>
        <a:buChar char="–"/>
        <a:defRPr sz="15321" kern="1200">
          <a:solidFill>
            <a:schemeClr val="tx1"/>
          </a:solidFill>
          <a:latin typeface="+mn-lt"/>
          <a:ea typeface="+mn-ea"/>
          <a:cs typeface="+mn-cs"/>
        </a:defRPr>
      </a:lvl2pPr>
      <a:lvl3pPr marL="6269869" indent="-1253974" algn="l" defTabSz="5015896" rtl="0" eaLnBrk="1" latinLnBrk="0" hangingPunct="1">
        <a:spcBef>
          <a:spcPct val="20000"/>
        </a:spcBef>
        <a:buFont typeface="Arial" pitchFamily="34" charset="0"/>
        <a:buChar char="•"/>
        <a:defRPr sz="13177" kern="1200">
          <a:solidFill>
            <a:schemeClr val="tx1"/>
          </a:solidFill>
          <a:latin typeface="+mn-lt"/>
          <a:ea typeface="+mn-ea"/>
          <a:cs typeface="+mn-cs"/>
        </a:defRPr>
      </a:lvl3pPr>
      <a:lvl4pPr marL="8777818"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4pPr>
      <a:lvl5pPr marL="11285765"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5pPr>
      <a:lvl6pPr marL="13793715"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6pPr>
      <a:lvl7pPr marL="16301661"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7pPr>
      <a:lvl8pPr marL="18809610"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8pPr>
      <a:lvl9pPr marL="21317558"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9pPr>
    </p:bodyStyle>
    <p:otherStyle>
      <a:defPPr>
        <a:defRPr lang="en-US"/>
      </a:defPPr>
      <a:lvl1pPr marL="0" algn="l" defTabSz="5015896" rtl="0" eaLnBrk="1" latinLnBrk="0" hangingPunct="1">
        <a:defRPr sz="9856" kern="1200">
          <a:solidFill>
            <a:schemeClr val="tx1"/>
          </a:solidFill>
          <a:latin typeface="+mn-lt"/>
          <a:ea typeface="+mn-ea"/>
          <a:cs typeface="+mn-cs"/>
        </a:defRPr>
      </a:lvl1pPr>
      <a:lvl2pPr marL="2507948" algn="l" defTabSz="5015896" rtl="0" eaLnBrk="1" latinLnBrk="0" hangingPunct="1">
        <a:defRPr sz="9856" kern="1200">
          <a:solidFill>
            <a:schemeClr val="tx1"/>
          </a:solidFill>
          <a:latin typeface="+mn-lt"/>
          <a:ea typeface="+mn-ea"/>
          <a:cs typeface="+mn-cs"/>
        </a:defRPr>
      </a:lvl2pPr>
      <a:lvl3pPr marL="5015896" algn="l" defTabSz="5015896" rtl="0" eaLnBrk="1" latinLnBrk="0" hangingPunct="1">
        <a:defRPr sz="9856" kern="1200">
          <a:solidFill>
            <a:schemeClr val="tx1"/>
          </a:solidFill>
          <a:latin typeface="+mn-lt"/>
          <a:ea typeface="+mn-ea"/>
          <a:cs typeface="+mn-cs"/>
        </a:defRPr>
      </a:lvl3pPr>
      <a:lvl4pPr marL="7523844" algn="l" defTabSz="5015896" rtl="0" eaLnBrk="1" latinLnBrk="0" hangingPunct="1">
        <a:defRPr sz="9856" kern="1200">
          <a:solidFill>
            <a:schemeClr val="tx1"/>
          </a:solidFill>
          <a:latin typeface="+mn-lt"/>
          <a:ea typeface="+mn-ea"/>
          <a:cs typeface="+mn-cs"/>
        </a:defRPr>
      </a:lvl4pPr>
      <a:lvl5pPr marL="10031791" algn="l" defTabSz="5015896" rtl="0" eaLnBrk="1" latinLnBrk="0" hangingPunct="1">
        <a:defRPr sz="9856" kern="1200">
          <a:solidFill>
            <a:schemeClr val="tx1"/>
          </a:solidFill>
          <a:latin typeface="+mn-lt"/>
          <a:ea typeface="+mn-ea"/>
          <a:cs typeface="+mn-cs"/>
        </a:defRPr>
      </a:lvl5pPr>
      <a:lvl6pPr marL="12539741" algn="l" defTabSz="5015896" rtl="0" eaLnBrk="1" latinLnBrk="0" hangingPunct="1">
        <a:defRPr sz="9856" kern="1200">
          <a:solidFill>
            <a:schemeClr val="tx1"/>
          </a:solidFill>
          <a:latin typeface="+mn-lt"/>
          <a:ea typeface="+mn-ea"/>
          <a:cs typeface="+mn-cs"/>
        </a:defRPr>
      </a:lvl6pPr>
      <a:lvl7pPr marL="15047688" algn="l" defTabSz="5015896" rtl="0" eaLnBrk="1" latinLnBrk="0" hangingPunct="1">
        <a:defRPr sz="9856" kern="1200">
          <a:solidFill>
            <a:schemeClr val="tx1"/>
          </a:solidFill>
          <a:latin typeface="+mn-lt"/>
          <a:ea typeface="+mn-ea"/>
          <a:cs typeface="+mn-cs"/>
        </a:defRPr>
      </a:lvl7pPr>
      <a:lvl8pPr marL="17555635" algn="l" defTabSz="5015896" rtl="0" eaLnBrk="1" latinLnBrk="0" hangingPunct="1">
        <a:defRPr sz="9856" kern="1200">
          <a:solidFill>
            <a:schemeClr val="tx1"/>
          </a:solidFill>
          <a:latin typeface="+mn-lt"/>
          <a:ea typeface="+mn-ea"/>
          <a:cs typeface="+mn-cs"/>
        </a:defRPr>
      </a:lvl8pPr>
      <a:lvl9pPr marL="20063583" algn="l" defTabSz="5015896" rtl="0" eaLnBrk="1" latinLnBrk="0" hangingPunct="1">
        <a:defRPr sz="985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doi.org/10.1016/j.jshs.2021.04.003" TargetMode="External"/><Relationship Id="rId13" Type="http://schemas.openxmlformats.org/officeDocument/2006/relationships/hyperlink" Target="https://doi.org/10.1016/j.jshs.2021.10.002" TargetMode="External"/><Relationship Id="rId3" Type="http://schemas.openxmlformats.org/officeDocument/2006/relationships/image" Target="../media/image3.png"/><Relationship Id="rId7" Type="http://schemas.openxmlformats.org/officeDocument/2006/relationships/image" Target="../media/image7.tiff"/><Relationship Id="rId12" Type="http://schemas.openxmlformats.org/officeDocument/2006/relationships/hyperlink" Target="https://doi.org/10.1007/s40279-022-01697-w"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tiff"/><Relationship Id="rId11" Type="http://schemas.openxmlformats.org/officeDocument/2006/relationships/hyperlink" Target="https://www.theatlantic.com/culture/archive/2022/09/sports-gender-sex-segregation-coed/671460/" TargetMode="External"/><Relationship Id="rId5" Type="http://schemas.openxmlformats.org/officeDocument/2006/relationships/image" Target="../media/image5.tiff"/><Relationship Id="rId15" Type="http://schemas.openxmlformats.org/officeDocument/2006/relationships/image" Target="../media/image8.png"/><Relationship Id="rId10" Type="http://schemas.openxmlformats.org/officeDocument/2006/relationships/hyperlink" Target="https://doi.org/10.1177/1941738119886855" TargetMode="External"/><Relationship Id="rId4" Type="http://schemas.openxmlformats.org/officeDocument/2006/relationships/image" Target="../media/image4.tiff"/><Relationship Id="rId9" Type="http://schemas.openxmlformats.org/officeDocument/2006/relationships/hyperlink" Target="https://doi.org/10.1007/s40279-020-01411-8" TargetMode="External"/><Relationship Id="rId14" Type="http://schemas.openxmlformats.org/officeDocument/2006/relationships/hyperlink" Target="https://doi.org/10.1186/s13104-017-2451-x"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
            <a:ext cx="2515791" cy="32918400"/>
          </a:xfrm>
          <a:prstGeom prst="rect">
            <a:avLst/>
          </a:prstGeom>
          <a:solidFill>
            <a:srgbClr val="294D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856"/>
          </a:p>
        </p:txBody>
      </p:sp>
      <p:sp>
        <p:nvSpPr>
          <p:cNvPr id="5" name="Rectangle 4"/>
          <p:cNvSpPr/>
          <p:nvPr/>
        </p:nvSpPr>
        <p:spPr>
          <a:xfrm>
            <a:off x="2515791" y="13846683"/>
            <a:ext cx="684609" cy="19071718"/>
          </a:xfrm>
          <a:prstGeom prst="rect">
            <a:avLst/>
          </a:prstGeom>
          <a:solidFill>
            <a:srgbClr val="C5C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856"/>
          </a:p>
        </p:txBody>
      </p:sp>
      <p:sp>
        <p:nvSpPr>
          <p:cNvPr id="12" name="Text Placeholder 5">
            <a:extLst>
              <a:ext uri="{FF2B5EF4-FFF2-40B4-BE49-F238E27FC236}">
                <a16:creationId xmlns:a16="http://schemas.microsoft.com/office/drawing/2014/main" id="{DD6866F3-BE58-4692-9185-623520B88C81}"/>
              </a:ext>
            </a:extLst>
          </p:cNvPr>
          <p:cNvSpPr txBox="1"/>
          <p:nvPr/>
        </p:nvSpPr>
        <p:spPr>
          <a:xfrm>
            <a:off x="13282006" y="979696"/>
            <a:ext cx="20603067" cy="3147192"/>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marR="111049" algn="ctr" rtl="0">
              <a:spcBef>
                <a:spcPts val="0"/>
              </a:spcBef>
              <a:spcAft>
                <a:spcPts val="0"/>
              </a:spcAft>
            </a:pPr>
            <a:r>
              <a:rPr lang="en-US" sz="7500" b="1" i="0" u="none" strike="noStrike" dirty="0">
                <a:solidFill>
                  <a:srgbClr val="000000"/>
                </a:solidFill>
                <a:effectLst/>
                <a:latin typeface="Libre Baskerville" panose="02000000000000000000" pitchFamily="2" charset="0"/>
              </a:rPr>
              <a:t>Gender-based injuries in soccer players: Developing machine learning programs to predict the most significant factors.</a:t>
            </a:r>
            <a:endParaRPr lang="en-US" sz="7500" b="0" dirty="0">
              <a:effectLst/>
              <a:latin typeface="Libre Baskerville" panose="02000000000000000000" pitchFamily="2" charset="0"/>
            </a:endParaRPr>
          </a:p>
          <a:p>
            <a:pPr algn="ctr"/>
            <a:br>
              <a:rPr lang="en-US" sz="7500" dirty="0">
                <a:latin typeface="Libre Baskerville" panose="02000000000000000000" pitchFamily="2" charset="0"/>
              </a:rPr>
            </a:br>
            <a:endParaRPr lang="en-US" sz="7500" dirty="0">
              <a:solidFill>
                <a:schemeClr val="tx1"/>
              </a:solidFill>
              <a:latin typeface="Libre Baskerville" panose="02000000000000000000" pitchFamily="2" charset="0"/>
            </a:endParaRPr>
          </a:p>
        </p:txBody>
      </p:sp>
      <p:sp>
        <p:nvSpPr>
          <p:cNvPr id="13" name="Text Placeholder 5">
            <a:extLst>
              <a:ext uri="{FF2B5EF4-FFF2-40B4-BE49-F238E27FC236}">
                <a16:creationId xmlns:a16="http://schemas.microsoft.com/office/drawing/2014/main" id="{93D5F690-2108-4FD7-A708-326C08E837B7}"/>
              </a:ext>
            </a:extLst>
          </p:cNvPr>
          <p:cNvSpPr txBox="1"/>
          <p:nvPr/>
        </p:nvSpPr>
        <p:spPr>
          <a:xfrm>
            <a:off x="3989659" y="4867782"/>
            <a:ext cx="39187760" cy="861774"/>
          </a:xfrm>
          <a:prstGeom prst="rect">
            <a:avLst/>
          </a:prstGeom>
        </p:spPr>
        <p:txBody>
          <a:bodyPr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5600" dirty="0">
                <a:solidFill>
                  <a:schemeClr val="tx1"/>
                </a:solidFill>
                <a:latin typeface="Montserrat Light" panose="00000400000000000000" pitchFamily="50" charset="0"/>
                <a:cs typeface="Arial" pitchFamily="34" charset="0"/>
              </a:rPr>
              <a:t>Alec Zhang</a:t>
            </a:r>
          </a:p>
        </p:txBody>
      </p:sp>
      <p:sp>
        <p:nvSpPr>
          <p:cNvPr id="17" name="TextBox 16">
            <a:extLst>
              <a:ext uri="{FF2B5EF4-FFF2-40B4-BE49-F238E27FC236}">
                <a16:creationId xmlns:a16="http://schemas.microsoft.com/office/drawing/2014/main" id="{2FE27EB9-A5BF-4553-A91F-6833EA2E46C9}"/>
              </a:ext>
            </a:extLst>
          </p:cNvPr>
          <p:cNvSpPr txBox="1"/>
          <p:nvPr/>
        </p:nvSpPr>
        <p:spPr>
          <a:xfrm>
            <a:off x="4083590" y="21980702"/>
            <a:ext cx="8850848" cy="8463855"/>
          </a:xfrm>
          <a:prstGeom prst="rect">
            <a:avLst/>
          </a:prstGeom>
          <a:noFill/>
        </p:spPr>
        <p:txBody>
          <a:bodyPr wrap="square" rtlCol="0">
            <a:spAutoFit/>
          </a:bodyPr>
          <a:lstStyle/>
          <a:p>
            <a:pPr marR="316751" rtl="0" fontAlgn="base">
              <a:spcBef>
                <a:spcPts val="1188"/>
              </a:spcBef>
              <a:spcAft>
                <a:spcPts val="0"/>
              </a:spcAft>
            </a:pPr>
            <a:r>
              <a:rPr lang="en-US" sz="2400" b="0" i="0" u="none" strike="noStrike" dirty="0">
                <a:solidFill>
                  <a:srgbClr val="000000"/>
                </a:solidFill>
                <a:effectLst/>
                <a:latin typeface="Quattrocento Sans" panose="020B0502050000020003" pitchFamily="34" charset="0"/>
              </a:rPr>
              <a:t>Using a public </a:t>
            </a:r>
            <a:r>
              <a:rPr lang="en-US" sz="2400" b="0" i="0" u="none" strike="noStrike" dirty="0" err="1">
                <a:solidFill>
                  <a:srgbClr val="000000"/>
                </a:solidFill>
                <a:effectLst/>
                <a:latin typeface="Quattrocento Sans" panose="020B0502050000020003" pitchFamily="34" charset="0"/>
              </a:rPr>
              <a:t>github</a:t>
            </a:r>
            <a:r>
              <a:rPr lang="en-US" sz="2400" b="0" i="0" u="none" strike="noStrike" dirty="0">
                <a:solidFill>
                  <a:srgbClr val="000000"/>
                </a:solidFill>
                <a:effectLst/>
                <a:latin typeface="Quattrocento Sans" panose="020B0502050000020003" pitchFamily="34" charset="0"/>
              </a:rPr>
              <a:t> dataset from </a:t>
            </a:r>
            <a:r>
              <a:rPr lang="en-US" sz="2400" b="0" i="0" u="none" strike="noStrike" dirty="0" err="1">
                <a:solidFill>
                  <a:srgbClr val="000000"/>
                </a:solidFill>
                <a:effectLst/>
                <a:latin typeface="Quattrocento Sans" panose="020B0502050000020003" pitchFamily="34" charset="0"/>
              </a:rPr>
              <a:t>statsbomb</a:t>
            </a:r>
            <a:r>
              <a:rPr lang="en-US" sz="2400" b="0" i="0" u="none" strike="noStrike" dirty="0">
                <a:solidFill>
                  <a:srgbClr val="000000"/>
                </a:solidFill>
                <a:effectLst/>
                <a:latin typeface="Quattrocento Sans" panose="020B0502050000020003" pitchFamily="34" charset="0"/>
              </a:rPr>
              <a:t>, I parsed through the dataset using Scala and the spark SQL library using </a:t>
            </a:r>
            <a:r>
              <a:rPr lang="en-US" sz="2400" b="0" i="0" u="none" strike="noStrike" dirty="0" err="1">
                <a:solidFill>
                  <a:srgbClr val="000000"/>
                </a:solidFill>
                <a:effectLst/>
                <a:latin typeface="Quattrocento Sans" panose="020B0502050000020003" pitchFamily="34" charset="0"/>
              </a:rPr>
              <a:t>Jupyter</a:t>
            </a:r>
            <a:r>
              <a:rPr lang="en-US" sz="2400" b="0" i="0" u="none" strike="noStrike" dirty="0">
                <a:solidFill>
                  <a:srgbClr val="000000"/>
                </a:solidFill>
                <a:effectLst/>
                <a:latin typeface="Quattrocento Sans" panose="020B0502050000020003" pitchFamily="34" charset="0"/>
              </a:rPr>
              <a:t> notebook. I collected the data into a csv file making sure to filter through the </a:t>
            </a:r>
            <a:r>
              <a:rPr lang="en-US" sz="2400" dirty="0">
                <a:solidFill>
                  <a:srgbClr val="000000"/>
                </a:solidFill>
                <a:latin typeface="Quattrocento Sans" panose="020B0502050000020003" pitchFamily="34" charset="0"/>
              </a:rPr>
              <a:t>country so that the injuries would only include countries in Europe. </a:t>
            </a:r>
          </a:p>
          <a:p>
            <a:pPr marR="316751" rtl="0" fontAlgn="base">
              <a:spcBef>
                <a:spcPts val="1188"/>
              </a:spcBef>
              <a:spcAft>
                <a:spcPts val="0"/>
              </a:spcAft>
            </a:pPr>
            <a:r>
              <a:rPr lang="en-US" sz="2400" dirty="0">
                <a:solidFill>
                  <a:srgbClr val="000000"/>
                </a:solidFill>
                <a:latin typeface="Quattrocento Sans" panose="020B0502050000020003" pitchFamily="34" charset="0"/>
              </a:rPr>
              <a:t>In this dataset there are 3 different methods of injuries that I counted as injuries. </a:t>
            </a:r>
            <a:r>
              <a:rPr lang="en-US" sz="2400" b="0" i="0" u="none" strike="noStrike" dirty="0">
                <a:solidFill>
                  <a:srgbClr val="000000"/>
                </a:solidFill>
                <a:effectLst/>
                <a:latin typeface="Quattrocento Sans" panose="020B0502050000020003" pitchFamily="34" charset="0"/>
              </a:rPr>
              <a:t>With all of instances of injuries, I also stored the time interval, position of the player, and status (starter or substitute) of the player.</a:t>
            </a:r>
          </a:p>
          <a:p>
            <a:pPr marR="316751" rtl="0">
              <a:spcBef>
                <a:spcPts val="1188"/>
              </a:spcBef>
              <a:spcAft>
                <a:spcPts val="0"/>
              </a:spcAft>
            </a:pPr>
            <a:r>
              <a:rPr lang="en-US" sz="2400" b="0" i="0" u="none" strike="noStrike" dirty="0">
                <a:solidFill>
                  <a:srgbClr val="000000"/>
                </a:solidFill>
                <a:effectLst/>
                <a:latin typeface="Quattrocento Sans" panose="020B0502050000020003" pitchFamily="34" charset="0"/>
              </a:rPr>
              <a:t>Comparing values</a:t>
            </a:r>
          </a:p>
          <a:p>
            <a:pPr marL="457200" marR="316751" indent="-457200" rtl="0">
              <a:spcBef>
                <a:spcPts val="1188"/>
              </a:spcBef>
              <a:spcAft>
                <a:spcPts val="0"/>
              </a:spcAft>
              <a:buFont typeface="+mj-lt"/>
              <a:buAutoNum type="arabicPeriod"/>
            </a:pPr>
            <a:r>
              <a:rPr lang="en-US" sz="2400" b="0" i="0" u="none" strike="noStrike" dirty="0">
                <a:solidFill>
                  <a:srgbClr val="000000"/>
                </a:solidFill>
                <a:effectLst/>
                <a:latin typeface="Quattrocento Sans" panose="020B0502050000020003" pitchFamily="34" charset="0"/>
              </a:rPr>
              <a:t>After accumulating the numbers from the seasons, I examined the data from the male seasons to female seasons, comparing stats like average injuries per match, most frequent injury intervals of injury in each for each gender, and what position suffers the most injuries for each gender.</a:t>
            </a:r>
          </a:p>
          <a:p>
            <a:pPr marL="457200" marR="316751" indent="-457200" rtl="0">
              <a:spcBef>
                <a:spcPts val="1188"/>
              </a:spcBef>
              <a:spcAft>
                <a:spcPts val="0"/>
              </a:spcAft>
              <a:buFont typeface="+mj-lt"/>
              <a:buAutoNum type="arabicPeriod"/>
            </a:pPr>
            <a:r>
              <a:rPr lang="en-US" sz="2400" b="0" i="0" u="none" strike="noStrike" dirty="0">
                <a:solidFill>
                  <a:srgbClr val="000000"/>
                </a:solidFill>
                <a:effectLst/>
                <a:latin typeface="Quattrocento Sans" panose="020B0502050000020003" pitchFamily="34" charset="0"/>
              </a:rPr>
              <a:t>Used the Student’s T test for Stats comparison, comparing means using </a:t>
            </a:r>
            <a:r>
              <a:rPr lang="en-US" sz="2400" b="0" i="0" u="none" strike="noStrike" dirty="0" err="1">
                <a:solidFill>
                  <a:srgbClr val="000000"/>
                </a:solidFill>
                <a:effectLst/>
                <a:latin typeface="Quattrocento Sans" panose="020B0502050000020003" pitchFamily="34" charset="0"/>
              </a:rPr>
              <a:t>Jasp</a:t>
            </a:r>
            <a:r>
              <a:rPr lang="en-US" sz="2400" b="0" i="0" u="none" strike="noStrike" dirty="0">
                <a:solidFill>
                  <a:srgbClr val="000000"/>
                </a:solidFill>
                <a:effectLst/>
                <a:latin typeface="Quattrocento Sans" panose="020B0502050000020003" pitchFamily="34" charset="0"/>
              </a:rPr>
              <a:t>.</a:t>
            </a:r>
          </a:p>
          <a:p>
            <a:pPr marL="742950" lvl="1" indent="-285750" rtl="0" fontAlgn="base">
              <a:spcBef>
                <a:spcPts val="0"/>
              </a:spcBef>
              <a:spcAft>
                <a:spcPts val="0"/>
              </a:spcAft>
              <a:buFont typeface="+mj-lt"/>
              <a:buAutoNum type="arabicPeriod"/>
            </a:pPr>
            <a:r>
              <a:rPr lang="en-US" sz="2400" b="0" i="0" u="none" strike="noStrike" dirty="0">
                <a:solidFill>
                  <a:srgbClr val="000000"/>
                </a:solidFill>
                <a:effectLst/>
                <a:latin typeface="Quattrocento Sans" panose="020B0502050000020003" pitchFamily="34" charset="0"/>
              </a:rPr>
              <a:t>H₀ = Gender does not affect injuries (null hypothesis)</a:t>
            </a:r>
          </a:p>
          <a:p>
            <a:pPr marL="742950" lvl="1" indent="-285750" rtl="0" fontAlgn="base">
              <a:spcBef>
                <a:spcPts val="0"/>
              </a:spcBef>
              <a:spcAft>
                <a:spcPts val="0"/>
              </a:spcAft>
              <a:buFont typeface="+mj-lt"/>
              <a:buAutoNum type="arabicPeriod"/>
            </a:pPr>
            <a:r>
              <a:rPr lang="en-US" sz="2400" b="0" i="0" u="none" strike="noStrike" dirty="0">
                <a:solidFill>
                  <a:srgbClr val="000000"/>
                </a:solidFill>
                <a:effectLst/>
                <a:latin typeface="Quattrocento Sans" panose="020B0502050000020003" pitchFamily="34" charset="0"/>
              </a:rPr>
              <a:t>H</a:t>
            </a:r>
            <a:r>
              <a:rPr lang="en-US" sz="2400" b="0" i="0" u="none" strike="noStrike" baseline="-25000" dirty="0">
                <a:solidFill>
                  <a:srgbClr val="000000"/>
                </a:solidFill>
                <a:effectLst/>
                <a:latin typeface="Quattrocento Sans" panose="020B0502050000020003" pitchFamily="34" charset="0"/>
              </a:rPr>
              <a:t>a</a:t>
            </a:r>
            <a:r>
              <a:rPr lang="en-US" sz="2400" b="0" i="0" u="none" strike="noStrike" dirty="0">
                <a:solidFill>
                  <a:srgbClr val="000000"/>
                </a:solidFill>
                <a:effectLst/>
                <a:latin typeface="Quattrocento Sans" panose="020B0502050000020003" pitchFamily="34" charset="0"/>
              </a:rPr>
              <a:t> = Women injuries &gt; Men injuries or Men injuries &gt; Women injuries </a:t>
            </a:r>
            <a:endParaRPr lang="en-US" sz="2400" dirty="0">
              <a:solidFill>
                <a:srgbClr val="000000"/>
              </a:solidFill>
              <a:latin typeface="Quattrocento Sans" panose="020B0502050000020003" pitchFamily="34" charset="0"/>
            </a:endParaRPr>
          </a:p>
        </p:txBody>
      </p:sp>
      <p:sp>
        <p:nvSpPr>
          <p:cNvPr id="21" name="TextBox 20">
            <a:extLst>
              <a:ext uri="{FF2B5EF4-FFF2-40B4-BE49-F238E27FC236}">
                <a16:creationId xmlns:a16="http://schemas.microsoft.com/office/drawing/2014/main" id="{40415A4C-7811-4E6E-91B9-237C268F151F}"/>
              </a:ext>
            </a:extLst>
          </p:cNvPr>
          <p:cNvSpPr txBox="1"/>
          <p:nvPr/>
        </p:nvSpPr>
        <p:spPr>
          <a:xfrm>
            <a:off x="13901081" y="12333899"/>
            <a:ext cx="8850848" cy="1938992"/>
          </a:xfrm>
          <a:prstGeom prst="rect">
            <a:avLst/>
          </a:prstGeom>
          <a:noFill/>
        </p:spPr>
        <p:txBody>
          <a:bodyPr wrap="square" rtlCol="0">
            <a:spAutoFit/>
          </a:bodyPr>
          <a:lstStyle/>
          <a:p>
            <a:r>
              <a:rPr lang="en-US" sz="2400" dirty="0">
                <a:latin typeface="Quattrocento Sans" panose="020B0502050000020003" pitchFamily="34" charset="0"/>
                <a:cs typeface="Arial" pitchFamily="34" charset="0"/>
              </a:rPr>
              <a:t>I found that the difference between the lineup between between females and males are significant rejecting the null hypothesis, while the injury interval accepted the null hypothesis. </a:t>
            </a:r>
          </a:p>
          <a:p>
            <a:endParaRPr lang="en-US" sz="2400" dirty="0">
              <a:latin typeface="Quattrocento Sans" panose="020B0502050000020003" pitchFamily="34" charset="0"/>
              <a:cs typeface="Arial" pitchFamily="34" charset="0"/>
            </a:endParaRPr>
          </a:p>
          <a:p>
            <a:endParaRPr lang="en-US" sz="2400" dirty="0">
              <a:latin typeface="Quattrocento Sans" panose="020B0502050000020003" pitchFamily="34" charset="0"/>
              <a:cs typeface="Arial" pitchFamily="34" charset="0"/>
            </a:endParaRPr>
          </a:p>
        </p:txBody>
      </p:sp>
      <p:sp>
        <p:nvSpPr>
          <p:cNvPr id="23" name="TextBox 22">
            <a:extLst>
              <a:ext uri="{FF2B5EF4-FFF2-40B4-BE49-F238E27FC236}">
                <a16:creationId xmlns:a16="http://schemas.microsoft.com/office/drawing/2014/main" id="{FCF73C52-E8E5-4F42-BD28-8256F0C1D65E}"/>
              </a:ext>
            </a:extLst>
          </p:cNvPr>
          <p:cNvSpPr txBox="1"/>
          <p:nvPr/>
        </p:nvSpPr>
        <p:spPr>
          <a:xfrm>
            <a:off x="4052189" y="21044411"/>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a:solidFill>
                  <a:srgbClr val="6FB747"/>
                </a:solidFill>
                <a:latin typeface="Libre Baskerville" panose="02000000000000000000" pitchFamily="2" charset="0"/>
              </a:rPr>
              <a:t>Methodology</a:t>
            </a:r>
          </a:p>
        </p:txBody>
      </p:sp>
      <p:sp>
        <p:nvSpPr>
          <p:cNvPr id="24" name="TextBox 23">
            <a:extLst>
              <a:ext uri="{FF2B5EF4-FFF2-40B4-BE49-F238E27FC236}">
                <a16:creationId xmlns:a16="http://schemas.microsoft.com/office/drawing/2014/main" id="{CD858780-4102-416E-A83A-B134E40A2291}"/>
              </a:ext>
            </a:extLst>
          </p:cNvPr>
          <p:cNvSpPr txBox="1"/>
          <p:nvPr/>
        </p:nvSpPr>
        <p:spPr>
          <a:xfrm>
            <a:off x="14330072" y="11376179"/>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solidFill>
                  <a:srgbClr val="6FB747"/>
                </a:solidFill>
                <a:latin typeface="Libre Baskerville" panose="02000000000000000000" pitchFamily="2" charset="0"/>
              </a:rPr>
              <a:t>Results</a:t>
            </a:r>
          </a:p>
        </p:txBody>
      </p:sp>
      <p:sp>
        <p:nvSpPr>
          <p:cNvPr id="27" name="TextBox 26">
            <a:extLst>
              <a:ext uri="{FF2B5EF4-FFF2-40B4-BE49-F238E27FC236}">
                <a16:creationId xmlns:a16="http://schemas.microsoft.com/office/drawing/2014/main" id="{7AD6EE76-6ABA-40F6-BC41-B86C00AB9E11}"/>
              </a:ext>
            </a:extLst>
          </p:cNvPr>
          <p:cNvSpPr txBox="1"/>
          <p:nvPr/>
        </p:nvSpPr>
        <p:spPr>
          <a:xfrm>
            <a:off x="34580034" y="6812242"/>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solidFill>
                  <a:srgbClr val="6FB747"/>
                </a:solidFill>
                <a:latin typeface="Libre Baskerville" panose="02000000000000000000" pitchFamily="2" charset="0"/>
              </a:rPr>
              <a:t>Discussion</a:t>
            </a:r>
          </a:p>
        </p:txBody>
      </p:sp>
      <p:sp>
        <p:nvSpPr>
          <p:cNvPr id="2" name="TextBox 1">
            <a:extLst>
              <a:ext uri="{FF2B5EF4-FFF2-40B4-BE49-F238E27FC236}">
                <a16:creationId xmlns:a16="http://schemas.microsoft.com/office/drawing/2014/main" id="{512B0962-D603-E3DB-00D6-51C1FE17B3A8}"/>
              </a:ext>
            </a:extLst>
          </p:cNvPr>
          <p:cNvSpPr txBox="1"/>
          <p:nvPr/>
        </p:nvSpPr>
        <p:spPr>
          <a:xfrm>
            <a:off x="4142989" y="6812242"/>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solidFill>
                  <a:srgbClr val="6FB747"/>
                </a:solidFill>
                <a:latin typeface="Libre Baskerville" panose="02000000000000000000" pitchFamily="2" charset="0"/>
              </a:rPr>
              <a:t>Introduction</a:t>
            </a:r>
          </a:p>
        </p:txBody>
      </p:sp>
      <p:sp>
        <p:nvSpPr>
          <p:cNvPr id="7" name="TextBox 6">
            <a:extLst>
              <a:ext uri="{FF2B5EF4-FFF2-40B4-BE49-F238E27FC236}">
                <a16:creationId xmlns:a16="http://schemas.microsoft.com/office/drawing/2014/main" id="{4B64DA39-7D68-D9A4-C92C-FDC007AF7C09}"/>
              </a:ext>
            </a:extLst>
          </p:cNvPr>
          <p:cNvSpPr txBox="1"/>
          <p:nvPr/>
        </p:nvSpPr>
        <p:spPr>
          <a:xfrm>
            <a:off x="4142987" y="7735151"/>
            <a:ext cx="9144000" cy="13077939"/>
          </a:xfrm>
          <a:prstGeom prst="rect">
            <a:avLst/>
          </a:prstGeom>
          <a:noFill/>
        </p:spPr>
        <p:txBody>
          <a:bodyPr wrap="square" rtlCol="0">
            <a:spAutoFit/>
          </a:bodyPr>
          <a:lstStyle/>
          <a:p>
            <a:pPr>
              <a:lnSpc>
                <a:spcPct val="110000"/>
              </a:lnSpc>
            </a:pPr>
            <a:r>
              <a:rPr lang="en-US" sz="2400" dirty="0">
                <a:effectLst/>
                <a:latin typeface="Quattrocento Sans" panose="020B0502050000020003" pitchFamily="34" charset="0"/>
                <a:cs typeface="Arial" pitchFamily="34" charset="0"/>
              </a:rPr>
              <a:t>Soccer is the most popular sport in the world, played by millions of individuals of all ages and genders. While soccer is considered a safe sport, it is still physical, so injuries are inevitable, and the occurrence of injuries can result in severe health consequences for the players. Among the various factors contributing to injuries based on gender, gender itself is a significant one, with male and female soccer players experiencing different types and rates of injuries. In this research paper, I aimed to develop machine learning programs and statistical hypothesis tests to predict the most significant factors contributing to injuries based on gender in soccer players. My study used a large public </a:t>
            </a:r>
            <a:r>
              <a:rPr lang="en-US" sz="2400" dirty="0" err="1">
                <a:effectLst/>
                <a:latin typeface="Quattrocento Sans" panose="020B0502050000020003" pitchFamily="34" charset="0"/>
                <a:cs typeface="Arial" pitchFamily="34" charset="0"/>
              </a:rPr>
              <a:t>github</a:t>
            </a:r>
            <a:r>
              <a:rPr lang="en-US" sz="2400" dirty="0">
                <a:effectLst/>
                <a:latin typeface="Quattrocento Sans" panose="020B0502050000020003" pitchFamily="34" charset="0"/>
                <a:cs typeface="Arial" pitchFamily="34" charset="0"/>
              </a:rPr>
              <a:t> dataset by </a:t>
            </a:r>
            <a:r>
              <a:rPr lang="en-US" sz="2400" dirty="0" err="1">
                <a:effectLst/>
                <a:latin typeface="Quattrocento Sans" panose="020B0502050000020003" pitchFamily="34" charset="0"/>
                <a:cs typeface="Arial" pitchFamily="34" charset="0"/>
              </a:rPr>
              <a:t>Statsbomb</a:t>
            </a:r>
            <a:r>
              <a:rPr lang="en-US" sz="2400" dirty="0">
                <a:effectLst/>
                <a:latin typeface="Quattrocento Sans" panose="020B0502050000020003" pitchFamily="34" charset="0"/>
                <a:cs typeface="Arial" pitchFamily="34" charset="0"/>
              </a:rPr>
              <a:t> of injury records and player characteristics, which will help evaluate the performance of various machine learning models. The findings from this study could contribute to the development of injury prevention programs that could be implemented into sports-medicine programs at the competitive soccer level tailored to the specific needs of male and female soccer players, ultimately improving the safety and health outcomes of soccer players of all genders. </a:t>
            </a:r>
          </a:p>
          <a:p>
            <a:pPr>
              <a:lnSpc>
                <a:spcPct val="110000"/>
              </a:lnSpc>
            </a:pPr>
            <a:r>
              <a:rPr lang="en-US" sz="2400" dirty="0">
                <a:effectLst/>
                <a:latin typeface="Quattrocento Sans" panose="020B0502050000020003" pitchFamily="34" charset="0"/>
                <a:cs typeface="Arial" pitchFamily="34" charset="0"/>
              </a:rPr>
              <a:t>For my research, I set my null hypothesis as "Gender does not affect injuries," and my alternate hypothesis as "Women's injuries are greater than men's injuries" or "Men's injuries are greater than women's injuries." The alpha cutoff for this study was 0.05. My hypotheses for this study were that in Europe, men would have more injuries than women. With this hypothesis in mind, I also hypothesized that female and male soccer players would be similar in terms of their position, playing time, and starting status. Additionally, I hypothesized that defenders would suffer the most injuries because it is one of the most physically demanding and aggressive positions, and starters would suffer the most injuries because they play for more time. Finally, I hypothesized that more injuries would occur in the second half of the games because more players are tired.</a:t>
            </a:r>
          </a:p>
        </p:txBody>
      </p:sp>
      <p:pic>
        <p:nvPicPr>
          <p:cNvPr id="11" name="Picture 10" descr="A picture containing text, antenna&#10;&#10;Description automatically generated">
            <a:extLst>
              <a:ext uri="{FF2B5EF4-FFF2-40B4-BE49-F238E27FC236}">
                <a16:creationId xmlns:a16="http://schemas.microsoft.com/office/drawing/2014/main" id="{7B0924A2-4407-061E-DF20-6ABCF3D6C9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97192" y="15341740"/>
            <a:ext cx="9328106" cy="3554520"/>
          </a:xfrm>
          <a:prstGeom prst="rect">
            <a:avLst/>
          </a:prstGeom>
        </p:spPr>
      </p:pic>
      <p:pic>
        <p:nvPicPr>
          <p:cNvPr id="26" name="Picture 25" descr="R-squared: 0.375&#10;Slope=0.409&#10;Intercept=9.807&#10;Rvalue=0.613&#10;Pvalue=0.0053">
            <a:extLst>
              <a:ext uri="{FF2B5EF4-FFF2-40B4-BE49-F238E27FC236}">
                <a16:creationId xmlns:a16="http://schemas.microsoft.com/office/drawing/2014/main" id="{7A2B005E-0999-8270-1F6F-77AE883A7EE2}"/>
              </a:ext>
            </a:extLst>
          </p:cNvPr>
          <p:cNvPicPr>
            <a:picLocks noChangeAspect="1"/>
          </p:cNvPicPr>
          <p:nvPr/>
        </p:nvPicPr>
        <p:blipFill>
          <a:blip r:embed="rId4"/>
          <a:stretch>
            <a:fillRect/>
          </a:stretch>
        </p:blipFill>
        <p:spPr>
          <a:xfrm>
            <a:off x="24201704" y="6812242"/>
            <a:ext cx="9234831" cy="7453828"/>
          </a:xfrm>
          <a:prstGeom prst="rect">
            <a:avLst/>
          </a:prstGeom>
        </p:spPr>
      </p:pic>
      <p:pic>
        <p:nvPicPr>
          <p:cNvPr id="30" name="Picture 29" descr="R-squared: 0.457809&#10;Slope = 0.958&#10;Intercept = 24.053&#10;Rvalue = 0.677&#10;Pvalue = 0.00147">
            <a:extLst>
              <a:ext uri="{FF2B5EF4-FFF2-40B4-BE49-F238E27FC236}">
                <a16:creationId xmlns:a16="http://schemas.microsoft.com/office/drawing/2014/main" id="{1DFCD4AD-22FD-DC4C-00E5-6CD2D3EE2FAC}"/>
              </a:ext>
            </a:extLst>
          </p:cNvPr>
          <p:cNvPicPr>
            <a:picLocks noChangeAspect="1"/>
          </p:cNvPicPr>
          <p:nvPr/>
        </p:nvPicPr>
        <p:blipFill>
          <a:blip r:embed="rId5"/>
          <a:stretch>
            <a:fillRect/>
          </a:stretch>
        </p:blipFill>
        <p:spPr>
          <a:xfrm>
            <a:off x="13701687" y="22546247"/>
            <a:ext cx="9117291" cy="7332767"/>
          </a:xfrm>
          <a:prstGeom prst="rect">
            <a:avLst/>
          </a:prstGeom>
        </p:spPr>
      </p:pic>
      <p:pic>
        <p:nvPicPr>
          <p:cNvPr id="31" name="Picture 30" descr="R-squared: 0.228&#10;Slope=0.214&#10;Intercept=3.439&#10;Rvalue=0.477&#10;Pvalue=0.0388 ">
            <a:extLst>
              <a:ext uri="{FF2B5EF4-FFF2-40B4-BE49-F238E27FC236}">
                <a16:creationId xmlns:a16="http://schemas.microsoft.com/office/drawing/2014/main" id="{14957A1A-0DB7-4036-D766-51B939C7016A}"/>
              </a:ext>
            </a:extLst>
          </p:cNvPr>
          <p:cNvPicPr>
            <a:picLocks noChangeAspect="1"/>
          </p:cNvPicPr>
          <p:nvPr/>
        </p:nvPicPr>
        <p:blipFill>
          <a:blip r:embed="rId6"/>
          <a:stretch>
            <a:fillRect/>
          </a:stretch>
        </p:blipFill>
        <p:spPr>
          <a:xfrm>
            <a:off x="24201704" y="15335823"/>
            <a:ext cx="9177157" cy="7407276"/>
          </a:xfrm>
          <a:prstGeom prst="rect">
            <a:avLst/>
          </a:prstGeom>
        </p:spPr>
      </p:pic>
      <p:sp>
        <p:nvSpPr>
          <p:cNvPr id="42" name="TextBox 41">
            <a:extLst>
              <a:ext uri="{FF2B5EF4-FFF2-40B4-BE49-F238E27FC236}">
                <a16:creationId xmlns:a16="http://schemas.microsoft.com/office/drawing/2014/main" id="{8192FD2A-CEAE-F7EA-0F5A-31C447298883}"/>
              </a:ext>
            </a:extLst>
          </p:cNvPr>
          <p:cNvSpPr txBox="1"/>
          <p:nvPr/>
        </p:nvSpPr>
        <p:spPr>
          <a:xfrm>
            <a:off x="13856771" y="20065443"/>
            <a:ext cx="9144000" cy="2677656"/>
          </a:xfrm>
          <a:prstGeom prst="rect">
            <a:avLst/>
          </a:prstGeom>
          <a:noFill/>
        </p:spPr>
        <p:txBody>
          <a:bodyPr wrap="square" rtlCol="0">
            <a:spAutoFit/>
          </a:bodyPr>
          <a:lstStyle/>
          <a:p>
            <a:r>
              <a:rPr lang="en-US" sz="2400" dirty="0">
                <a:latin typeface="Quattrocento Sans" panose="020B0502050000020003" pitchFamily="34" charset="0"/>
                <a:cs typeface="Arial" pitchFamily="34" charset="0"/>
              </a:rPr>
              <a:t>I found that the difference between the lineup between between females and males are significant rejecting the null hypothesis, while the injury interval accepted the null hypothesis. </a:t>
            </a:r>
          </a:p>
          <a:p>
            <a:r>
              <a:rPr lang="en-US" sz="2400" dirty="0">
                <a:latin typeface="Quattrocento Sans" panose="020B0502050000020003" pitchFamily="34" charset="0"/>
                <a:cs typeface="Arial" pitchFamily="34" charset="0"/>
              </a:rPr>
              <a:t>Using linear regression, I found that only 4 of 13 of the correlations were significant between the dependent variable and the time interval. </a:t>
            </a:r>
          </a:p>
          <a:p>
            <a:endParaRPr lang="en-US" sz="2400" dirty="0">
              <a:latin typeface="Quattrocento Sans" panose="020B0502050000020003" pitchFamily="34" charset="0"/>
              <a:cs typeface="Arial" pitchFamily="34" charset="0"/>
            </a:endParaRPr>
          </a:p>
        </p:txBody>
      </p:sp>
      <p:pic>
        <p:nvPicPr>
          <p:cNvPr id="32" name="Picture 31" descr="R-squared: 0.463543&#10;Slope=0.274&#10;Intercept=2.947&#10;Rvalue=0.681&#10;Pvalue=0.0013">
            <a:extLst>
              <a:ext uri="{FF2B5EF4-FFF2-40B4-BE49-F238E27FC236}">
                <a16:creationId xmlns:a16="http://schemas.microsoft.com/office/drawing/2014/main" id="{6C7F7B0C-9F7A-E9FD-62EE-FA0E30A1F8DC}"/>
              </a:ext>
            </a:extLst>
          </p:cNvPr>
          <p:cNvPicPr>
            <a:picLocks noChangeAspect="1"/>
          </p:cNvPicPr>
          <p:nvPr/>
        </p:nvPicPr>
        <p:blipFill>
          <a:blip r:embed="rId7"/>
          <a:stretch>
            <a:fillRect/>
          </a:stretch>
        </p:blipFill>
        <p:spPr>
          <a:xfrm>
            <a:off x="24279806" y="23888936"/>
            <a:ext cx="9020951" cy="7281197"/>
          </a:xfrm>
          <a:prstGeom prst="rect">
            <a:avLst/>
          </a:prstGeom>
        </p:spPr>
      </p:pic>
      <p:sp>
        <p:nvSpPr>
          <p:cNvPr id="44" name="TextBox 43">
            <a:extLst>
              <a:ext uri="{FF2B5EF4-FFF2-40B4-BE49-F238E27FC236}">
                <a16:creationId xmlns:a16="http://schemas.microsoft.com/office/drawing/2014/main" id="{A9707A2E-5C42-3D92-487F-0E27D178D0E2}"/>
              </a:ext>
            </a:extLst>
          </p:cNvPr>
          <p:cNvSpPr txBox="1"/>
          <p:nvPr/>
        </p:nvSpPr>
        <p:spPr>
          <a:xfrm>
            <a:off x="34622153" y="20398080"/>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solidFill>
                  <a:srgbClr val="6FB747"/>
                </a:solidFill>
                <a:latin typeface="Libre Baskerville" panose="02000000000000000000" pitchFamily="2" charset="0"/>
              </a:rPr>
              <a:t>References</a:t>
            </a:r>
          </a:p>
        </p:txBody>
      </p:sp>
      <p:sp>
        <p:nvSpPr>
          <p:cNvPr id="45" name="TextBox 44">
            <a:extLst>
              <a:ext uri="{FF2B5EF4-FFF2-40B4-BE49-F238E27FC236}">
                <a16:creationId xmlns:a16="http://schemas.microsoft.com/office/drawing/2014/main" id="{0CF677E1-C22E-8B33-683C-CE66D0211F2F}"/>
              </a:ext>
            </a:extLst>
          </p:cNvPr>
          <p:cNvSpPr txBox="1"/>
          <p:nvPr/>
        </p:nvSpPr>
        <p:spPr>
          <a:xfrm>
            <a:off x="34233250" y="21551557"/>
            <a:ext cx="9144000" cy="7109639"/>
          </a:xfrm>
          <a:prstGeom prst="rect">
            <a:avLst/>
          </a:prstGeom>
          <a:noFill/>
        </p:spPr>
        <p:txBody>
          <a:bodyPr wrap="square" rtlCol="0">
            <a:spAutoFit/>
          </a:bodyPr>
          <a:lstStyle/>
          <a:p>
            <a:pPr rtl="0" fontAlgn="base">
              <a:spcBef>
                <a:spcPts val="1200"/>
              </a:spcBef>
              <a:spcAft>
                <a:spcPts val="0"/>
              </a:spcAft>
              <a:buFont typeface="+mj-lt"/>
              <a:buAutoNum type="arabicPeriod"/>
            </a:pPr>
            <a:r>
              <a:rPr lang="en-US" sz="1800" b="0" i="0" u="none" strike="noStrike" dirty="0">
                <a:effectLst/>
                <a:latin typeface="EB Garamond" pitchFamily="2" charset="0"/>
              </a:rPr>
              <a:t> </a:t>
            </a:r>
            <a:r>
              <a:rPr lang="en-US" sz="1800" b="0" i="0" u="none" strike="noStrike" dirty="0" err="1">
                <a:effectLst/>
                <a:latin typeface="EB Garamond" pitchFamily="2" charset="0"/>
              </a:rPr>
              <a:t>Zech</a:t>
            </a:r>
            <a:r>
              <a:rPr lang="en-US" sz="1800" b="0" i="0" u="none" strike="noStrike" dirty="0">
                <a:effectLst/>
                <a:latin typeface="EB Garamond" pitchFamily="2" charset="0"/>
              </a:rPr>
              <a:t>, A., Hollander, K., </a:t>
            </a:r>
            <a:r>
              <a:rPr lang="en-US" sz="1800" b="0" i="0" u="none" strike="noStrike" dirty="0" err="1">
                <a:effectLst/>
                <a:latin typeface="EB Garamond" pitchFamily="2" charset="0"/>
              </a:rPr>
              <a:t>Junge</a:t>
            </a:r>
            <a:r>
              <a:rPr lang="en-US" sz="1800" b="0" i="0" u="none" strike="noStrike" dirty="0">
                <a:effectLst/>
                <a:latin typeface="EB Garamond" pitchFamily="2" charset="0"/>
              </a:rPr>
              <a:t>, A., </a:t>
            </a:r>
            <a:r>
              <a:rPr lang="en-US" sz="1800" b="0" i="0" u="none" strike="noStrike" dirty="0" err="1">
                <a:effectLst/>
                <a:latin typeface="EB Garamond" pitchFamily="2" charset="0"/>
              </a:rPr>
              <a:t>Steib</a:t>
            </a:r>
            <a:r>
              <a:rPr lang="en-US" sz="1800" b="0" i="0" u="none" strike="noStrike" dirty="0">
                <a:effectLst/>
                <a:latin typeface="EB Garamond" pitchFamily="2" charset="0"/>
              </a:rPr>
              <a:t>, S., </a:t>
            </a:r>
            <a:r>
              <a:rPr lang="en-US" sz="1800" b="0" i="0" u="none" strike="noStrike" dirty="0" err="1">
                <a:effectLst/>
                <a:latin typeface="EB Garamond" pitchFamily="2" charset="0"/>
              </a:rPr>
              <a:t>Groll</a:t>
            </a:r>
            <a:r>
              <a:rPr lang="en-US" sz="1800" b="0" i="0" u="none" strike="noStrike" dirty="0">
                <a:effectLst/>
                <a:latin typeface="EB Garamond" pitchFamily="2" charset="0"/>
              </a:rPr>
              <a:t>, A., Heiner, J., Nowak, F., Pfeiffer, D., &amp; </a:t>
            </a:r>
            <a:r>
              <a:rPr lang="en-US" sz="1800" b="0" i="0" u="none" strike="noStrike" dirty="0" err="1">
                <a:effectLst/>
                <a:latin typeface="EB Garamond" pitchFamily="2" charset="0"/>
              </a:rPr>
              <a:t>Rahlf</a:t>
            </a:r>
            <a:r>
              <a:rPr lang="en-US" sz="1800" b="0" i="0" u="none" strike="noStrike" dirty="0">
                <a:effectLst/>
                <a:latin typeface="EB Garamond" pitchFamily="2" charset="0"/>
              </a:rPr>
              <a:t>, A. L. (2022). Sex differences in injury rates in team-sport athletes: A systematic review and meta-regression analysis. </a:t>
            </a:r>
            <a:r>
              <a:rPr lang="en-US" sz="1800" b="0" i="1" u="none" strike="noStrike" dirty="0">
                <a:effectLst/>
                <a:latin typeface="EB Garamond" pitchFamily="2" charset="0"/>
              </a:rPr>
              <a:t>Journal of Sport and Health Science</a:t>
            </a:r>
            <a:r>
              <a:rPr lang="en-US" sz="1800" b="0" i="0" u="none" strike="noStrike" dirty="0">
                <a:effectLst/>
                <a:latin typeface="EB Garamond" pitchFamily="2" charset="0"/>
              </a:rPr>
              <a:t>, </a:t>
            </a:r>
            <a:r>
              <a:rPr lang="en-US" sz="1800" b="0" i="1" u="none" strike="noStrike" dirty="0">
                <a:effectLst/>
                <a:latin typeface="EB Garamond" pitchFamily="2" charset="0"/>
              </a:rPr>
              <a:t>11</a:t>
            </a:r>
            <a:r>
              <a:rPr lang="en-US" sz="1800" b="0" i="0" u="none" strike="noStrike" dirty="0">
                <a:effectLst/>
                <a:latin typeface="EB Garamond" pitchFamily="2" charset="0"/>
              </a:rPr>
              <a:t>(1), 104–114. </a:t>
            </a:r>
            <a:r>
              <a:rPr lang="en-US" sz="1800" b="0" i="0" u="sng" strike="noStrike" dirty="0">
                <a:effectLst/>
                <a:latin typeface="EB Garamond" pitchFamily="2" charset="0"/>
                <a:hlinkClick r:id="rId8">
                  <a:extLst>
                    <a:ext uri="{A12FA001-AC4F-418D-AE19-62706E023703}">
                      <ahyp:hlinkClr xmlns:ahyp="http://schemas.microsoft.com/office/drawing/2018/hyperlinkcolor" val="tx"/>
                    </a:ext>
                  </a:extLst>
                </a:hlinkClick>
              </a:rPr>
              <a:t>https://doi.org/10.1016/j.jshs.2021.04.003</a:t>
            </a:r>
            <a:endParaRPr lang="en-US" sz="1800" dirty="0">
              <a:latin typeface="EB Garamond" pitchFamily="2" charset="0"/>
            </a:endParaRPr>
          </a:p>
          <a:p>
            <a:pPr rtl="0" fontAlgn="base">
              <a:spcBef>
                <a:spcPts val="1200"/>
              </a:spcBef>
              <a:spcAft>
                <a:spcPts val="0"/>
              </a:spcAft>
              <a:buFont typeface="+mj-lt"/>
              <a:buAutoNum type="arabicPeriod"/>
            </a:pPr>
            <a:r>
              <a:rPr lang="en-US" sz="1800" b="0" i="0" u="none" strike="noStrike" dirty="0">
                <a:effectLst/>
                <a:latin typeface="EB Garamond" pitchFamily="2" charset="0"/>
              </a:rPr>
              <a:t> Sprouse, B., </a:t>
            </a:r>
            <a:r>
              <a:rPr lang="en-US" sz="1800" b="0" i="0" u="none" strike="noStrike" dirty="0" err="1">
                <a:effectLst/>
                <a:latin typeface="EB Garamond" pitchFamily="2" charset="0"/>
              </a:rPr>
              <a:t>Alty</a:t>
            </a:r>
            <a:r>
              <a:rPr lang="en-US" sz="1800" b="0" i="0" u="none" strike="noStrike" dirty="0">
                <a:effectLst/>
                <a:latin typeface="EB Garamond" pitchFamily="2" charset="0"/>
              </a:rPr>
              <a:t>, J., Kemp, S. </a:t>
            </a:r>
            <a:r>
              <a:rPr lang="en-US" sz="1800" b="0" i="1" u="none" strike="noStrike" dirty="0">
                <a:effectLst/>
                <a:latin typeface="EB Garamond" pitchFamily="2" charset="0"/>
              </a:rPr>
              <a:t>et al.</a:t>
            </a:r>
            <a:r>
              <a:rPr lang="en-US" sz="1800" b="0" i="0" u="none" strike="noStrike" dirty="0">
                <a:effectLst/>
                <a:latin typeface="EB Garamond" pitchFamily="2" charset="0"/>
              </a:rPr>
              <a:t> The Football Association Injury and Illness Surveillance Study: The Incidence, Burden and Severity of Injuries and Illness in Men’s and Women’s International Football. </a:t>
            </a:r>
            <a:r>
              <a:rPr lang="en-US" sz="1800" b="0" i="1" u="none" strike="noStrike" dirty="0">
                <a:effectLst/>
                <a:latin typeface="EB Garamond" pitchFamily="2" charset="0"/>
              </a:rPr>
              <a:t>Sports Med</a:t>
            </a:r>
            <a:r>
              <a:rPr lang="en-US" sz="1800" b="0" i="0" u="none" strike="noStrike" dirty="0">
                <a:effectLst/>
                <a:latin typeface="EB Garamond" pitchFamily="2" charset="0"/>
              </a:rPr>
              <a:t> (2020). </a:t>
            </a:r>
            <a:r>
              <a:rPr lang="en-US" sz="1800" b="0" i="0" u="sng" strike="noStrike" dirty="0">
                <a:effectLst/>
                <a:latin typeface="EB Garamond" pitchFamily="2" charset="0"/>
                <a:hlinkClick r:id="rId9">
                  <a:extLst>
                    <a:ext uri="{A12FA001-AC4F-418D-AE19-62706E023703}">
                      <ahyp:hlinkClr xmlns:ahyp="http://schemas.microsoft.com/office/drawing/2018/hyperlinkcolor" val="tx"/>
                    </a:ext>
                  </a:extLst>
                </a:hlinkClick>
              </a:rPr>
              <a:t>https://doi.org/10.1007/s40279-020-01411-8</a:t>
            </a:r>
            <a:r>
              <a:rPr lang="en-US" sz="1800" b="0" i="0" u="none" strike="noStrike" dirty="0">
                <a:effectLst/>
                <a:latin typeface="EB Garamond" pitchFamily="2" charset="0"/>
              </a:rPr>
              <a:t> </a:t>
            </a:r>
            <a:endParaRPr lang="en-US" sz="1800" dirty="0">
              <a:latin typeface="EB Garamond" pitchFamily="2" charset="0"/>
            </a:endParaRPr>
          </a:p>
          <a:p>
            <a:pPr rtl="0" fontAlgn="base">
              <a:spcBef>
                <a:spcPts val="1200"/>
              </a:spcBef>
              <a:spcAft>
                <a:spcPts val="0"/>
              </a:spcAft>
              <a:buFont typeface="+mj-lt"/>
              <a:buAutoNum type="arabicPeriod"/>
            </a:pPr>
            <a:r>
              <a:rPr lang="en-US" sz="1800" b="0" i="0" u="none" strike="noStrike" dirty="0">
                <a:effectLst/>
                <a:latin typeface="EB Garamond" pitchFamily="2" charset="0"/>
              </a:rPr>
              <a:t> Post, E. G., </a:t>
            </a:r>
            <a:r>
              <a:rPr lang="en-US" sz="1800" b="0" i="0" u="none" strike="noStrike" dirty="0" err="1">
                <a:effectLst/>
                <a:latin typeface="EB Garamond" pitchFamily="2" charset="0"/>
              </a:rPr>
              <a:t>Biese</a:t>
            </a:r>
            <a:r>
              <a:rPr lang="en-US" sz="1800" b="0" i="0" u="none" strike="noStrike" dirty="0">
                <a:effectLst/>
                <a:latin typeface="EB Garamond" pitchFamily="2" charset="0"/>
              </a:rPr>
              <a:t>, K. M., Schaefer, D. A., Watson, A. M., </a:t>
            </a:r>
            <a:r>
              <a:rPr lang="en-US" sz="1800" b="0" i="0" u="none" strike="noStrike" dirty="0" err="1">
                <a:effectLst/>
                <a:latin typeface="EB Garamond" pitchFamily="2" charset="0"/>
              </a:rPr>
              <a:t>McGuine</a:t>
            </a:r>
            <a:r>
              <a:rPr lang="en-US" sz="1800" b="0" i="0" u="none" strike="noStrike" dirty="0">
                <a:effectLst/>
                <a:latin typeface="EB Garamond" pitchFamily="2" charset="0"/>
              </a:rPr>
              <a:t>, T. A., Brooks, M. A., &amp; Bell, D. R. (2019). Sport-specific associations of specialization and sex with overuse injury in youth athletes. </a:t>
            </a:r>
            <a:r>
              <a:rPr lang="en-US" sz="1800" b="0" i="1" u="none" strike="noStrike" dirty="0">
                <a:effectLst/>
                <a:latin typeface="EB Garamond" pitchFamily="2" charset="0"/>
              </a:rPr>
              <a:t>Sports Health: A Multidisciplinary Approach</a:t>
            </a:r>
            <a:r>
              <a:rPr lang="en-US" sz="1800" b="0" i="0" u="none" strike="noStrike" dirty="0">
                <a:effectLst/>
                <a:latin typeface="EB Garamond" pitchFamily="2" charset="0"/>
              </a:rPr>
              <a:t>, </a:t>
            </a:r>
            <a:r>
              <a:rPr lang="en-US" sz="1800" b="0" i="1" u="none" strike="noStrike" dirty="0">
                <a:effectLst/>
                <a:latin typeface="EB Garamond" pitchFamily="2" charset="0"/>
              </a:rPr>
              <a:t>12</a:t>
            </a:r>
            <a:r>
              <a:rPr lang="en-US" sz="1800" b="0" i="0" u="none" strike="noStrike" dirty="0">
                <a:effectLst/>
                <a:latin typeface="EB Garamond" pitchFamily="2" charset="0"/>
              </a:rPr>
              <a:t>(1), 36–42. </a:t>
            </a:r>
            <a:r>
              <a:rPr lang="en-US" sz="1800" b="0" i="0" u="sng" strike="noStrike" dirty="0">
                <a:effectLst/>
                <a:latin typeface="EB Garamond" pitchFamily="2" charset="0"/>
                <a:hlinkClick r:id="rId10">
                  <a:extLst>
                    <a:ext uri="{A12FA001-AC4F-418D-AE19-62706E023703}">
                      <ahyp:hlinkClr xmlns:ahyp="http://schemas.microsoft.com/office/drawing/2018/hyperlinkcolor" val="tx"/>
                    </a:ext>
                  </a:extLst>
                </a:hlinkClick>
              </a:rPr>
              <a:t>https://doi.org/10.1177/1941738119886855</a:t>
            </a:r>
            <a:r>
              <a:rPr lang="en-US" sz="1800" b="0" i="0" u="none" strike="noStrike" dirty="0">
                <a:effectLst/>
                <a:latin typeface="EB Garamond" pitchFamily="2" charset="0"/>
              </a:rPr>
              <a:t> </a:t>
            </a:r>
          </a:p>
          <a:p>
            <a:pPr rtl="0" fontAlgn="base">
              <a:spcBef>
                <a:spcPts val="1200"/>
              </a:spcBef>
              <a:spcAft>
                <a:spcPts val="0"/>
              </a:spcAft>
              <a:buFont typeface="+mj-lt"/>
              <a:buAutoNum type="arabicPeriod"/>
            </a:pPr>
            <a:r>
              <a:rPr lang="en-US" sz="1800" dirty="0">
                <a:latin typeface="EB Garamond" pitchFamily="2" charset="0"/>
              </a:rPr>
              <a:t> </a:t>
            </a:r>
            <a:r>
              <a:rPr lang="en-US" sz="1800" b="0" i="0" u="none" strike="noStrike" dirty="0">
                <a:effectLst/>
                <a:latin typeface="EB Garamond" pitchFamily="2" charset="0"/>
              </a:rPr>
              <a:t>Maggie Mertens, Sept. 17, 2022. “Separating Sports by Sex Doesn’t Make Sense”, </a:t>
            </a:r>
            <a:r>
              <a:rPr lang="en-US" sz="1800" b="0" i="0" u="sng" strike="noStrike" dirty="0">
                <a:effectLst/>
                <a:latin typeface="EB Garamond" pitchFamily="2" charset="0"/>
              </a:rPr>
              <a:t>The Atlantic</a:t>
            </a:r>
            <a:r>
              <a:rPr lang="en-US" sz="1800" b="0" i="0" u="none" strike="noStrike" dirty="0">
                <a:effectLst/>
                <a:latin typeface="EB Garamond" pitchFamily="2" charset="0"/>
              </a:rPr>
              <a:t> </a:t>
            </a:r>
            <a:r>
              <a:rPr lang="en-US" sz="1800" b="0" i="0" u="sng" strike="noStrike" dirty="0">
                <a:effectLst/>
                <a:latin typeface="EB Garamond" pitchFamily="2" charset="0"/>
                <a:hlinkClick r:id="rId11">
                  <a:extLst>
                    <a:ext uri="{A12FA001-AC4F-418D-AE19-62706E023703}">
                      <ahyp:hlinkClr xmlns:ahyp="http://schemas.microsoft.com/office/drawing/2018/hyperlinkcolor" val="tx"/>
                    </a:ext>
                  </a:extLst>
                </a:hlinkClick>
              </a:rPr>
              <a:t>https://www.theatlantic.com/culture/archive/2022/09/sports-gender-sex-segregation-coed/671460/</a:t>
            </a:r>
            <a:r>
              <a:rPr lang="en-US" sz="1800" b="0" i="0" u="none" strike="noStrike" dirty="0">
                <a:effectLst/>
                <a:latin typeface="EB Garamond" pitchFamily="2" charset="0"/>
              </a:rPr>
              <a:t>, </a:t>
            </a:r>
          </a:p>
          <a:p>
            <a:pPr rtl="0" fontAlgn="base">
              <a:spcBef>
                <a:spcPts val="1200"/>
              </a:spcBef>
              <a:spcAft>
                <a:spcPts val="0"/>
              </a:spcAft>
              <a:buFont typeface="+mj-lt"/>
              <a:buAutoNum type="arabicPeriod"/>
            </a:pPr>
            <a:r>
              <a:rPr lang="en-US" sz="1800" dirty="0">
                <a:latin typeface="EB Garamond" pitchFamily="2" charset="0"/>
              </a:rPr>
              <a:t> </a:t>
            </a:r>
            <a:r>
              <a:rPr lang="en-US" sz="1800" b="0" i="0" u="none" strike="noStrike" dirty="0">
                <a:effectLst/>
                <a:latin typeface="EB Garamond" pitchFamily="2" charset="0"/>
              </a:rPr>
              <a:t>Chia, L., De Oliveira Silva, D., </a:t>
            </a:r>
            <a:r>
              <a:rPr lang="en-US" sz="1800" b="0" i="0" u="none" strike="noStrike" dirty="0" err="1">
                <a:effectLst/>
                <a:latin typeface="EB Garamond" pitchFamily="2" charset="0"/>
              </a:rPr>
              <a:t>Whalan</a:t>
            </a:r>
            <a:r>
              <a:rPr lang="en-US" sz="1800" b="0" i="0" u="none" strike="noStrike" dirty="0">
                <a:effectLst/>
                <a:latin typeface="EB Garamond" pitchFamily="2" charset="0"/>
              </a:rPr>
              <a:t>, M., McKay, M. J., Sullivan, J., Fuller, C. W., &amp; Pappas, E. (2022). Non-contact anterior cruciate ligament injury epidemiology in team-ball sports: A systematic review with meta-analysis by sex, age, sport, participation level, and exposure type. </a:t>
            </a:r>
            <a:r>
              <a:rPr lang="en-US" sz="1800" b="0" i="1" u="none" strike="noStrike" dirty="0">
                <a:effectLst/>
                <a:latin typeface="EB Garamond" pitchFamily="2" charset="0"/>
              </a:rPr>
              <a:t>Sports Medicine</a:t>
            </a:r>
            <a:r>
              <a:rPr lang="en-US" sz="1800" b="0" i="0" u="none" strike="noStrike" dirty="0">
                <a:effectLst/>
                <a:latin typeface="EB Garamond" pitchFamily="2" charset="0"/>
              </a:rPr>
              <a:t>, </a:t>
            </a:r>
            <a:r>
              <a:rPr lang="en-US" sz="1800" b="0" i="1" u="none" strike="noStrike" dirty="0">
                <a:effectLst/>
                <a:latin typeface="EB Garamond" pitchFamily="2" charset="0"/>
              </a:rPr>
              <a:t>52</a:t>
            </a:r>
            <a:r>
              <a:rPr lang="en-US" sz="1800" b="0" i="0" u="none" strike="noStrike" dirty="0">
                <a:effectLst/>
                <a:latin typeface="EB Garamond" pitchFamily="2" charset="0"/>
              </a:rPr>
              <a:t>(10), 2447–2467. </a:t>
            </a:r>
            <a:r>
              <a:rPr lang="en-US" sz="1800" b="0" i="0" u="sng" strike="noStrike" dirty="0">
                <a:effectLst/>
                <a:latin typeface="EB Garamond" pitchFamily="2" charset="0"/>
                <a:hlinkClick r:id="rId12">
                  <a:extLst>
                    <a:ext uri="{A12FA001-AC4F-418D-AE19-62706E023703}">
                      <ahyp:hlinkClr xmlns:ahyp="http://schemas.microsoft.com/office/drawing/2018/hyperlinkcolor" val="tx"/>
                    </a:ext>
                  </a:extLst>
                </a:hlinkClick>
              </a:rPr>
              <a:t>https://doi.org/10.1007/s40279-022-01697-w</a:t>
            </a:r>
            <a:r>
              <a:rPr lang="en-US" sz="1800" b="0" i="0" u="none" strike="noStrike" dirty="0">
                <a:effectLst/>
                <a:latin typeface="EB Garamond" pitchFamily="2" charset="0"/>
              </a:rPr>
              <a:t> </a:t>
            </a:r>
          </a:p>
          <a:p>
            <a:pPr rtl="0" fontAlgn="base">
              <a:spcBef>
                <a:spcPts val="1200"/>
              </a:spcBef>
              <a:spcAft>
                <a:spcPts val="0"/>
              </a:spcAft>
              <a:buFont typeface="+mj-lt"/>
              <a:buAutoNum type="arabicPeriod"/>
            </a:pPr>
            <a:r>
              <a:rPr lang="en-US" sz="1800" dirty="0">
                <a:latin typeface="EB Garamond" pitchFamily="2" charset="0"/>
              </a:rPr>
              <a:t> </a:t>
            </a:r>
            <a:r>
              <a:rPr lang="en-US" sz="1800" b="0" i="0" u="none" strike="noStrike" dirty="0">
                <a:effectLst/>
                <a:latin typeface="EB Garamond" pitchFamily="2" charset="0"/>
              </a:rPr>
              <a:t>Robles-</a:t>
            </a:r>
            <a:r>
              <a:rPr lang="en-US" sz="1800" b="0" i="0" u="none" strike="noStrike" dirty="0" err="1">
                <a:effectLst/>
                <a:latin typeface="EB Garamond" pitchFamily="2" charset="0"/>
              </a:rPr>
              <a:t>Palazón</a:t>
            </a:r>
            <a:r>
              <a:rPr lang="en-US" sz="1800" b="0" i="0" u="none" strike="noStrike" dirty="0">
                <a:effectLst/>
                <a:latin typeface="EB Garamond" pitchFamily="2" charset="0"/>
              </a:rPr>
              <a:t>, F. J., López-Valenciano, A., De Ste Croix, M., Oliver, J. L., García-Gómez, A., </a:t>
            </a:r>
            <a:r>
              <a:rPr lang="en-US" sz="1800" b="0" i="0" u="none" strike="noStrike" dirty="0" err="1">
                <a:effectLst/>
                <a:latin typeface="EB Garamond" pitchFamily="2" charset="0"/>
              </a:rPr>
              <a:t>Sainz</a:t>
            </a:r>
            <a:r>
              <a:rPr lang="en-US" sz="1800" b="0" i="0" u="none" strike="noStrike" dirty="0">
                <a:effectLst/>
                <a:latin typeface="EB Garamond" pitchFamily="2" charset="0"/>
              </a:rPr>
              <a:t> de </a:t>
            </a:r>
            <a:r>
              <a:rPr lang="en-US" sz="1800" b="0" i="0" u="none" strike="noStrike" dirty="0" err="1">
                <a:effectLst/>
                <a:latin typeface="EB Garamond" pitchFamily="2" charset="0"/>
              </a:rPr>
              <a:t>Baranda</a:t>
            </a:r>
            <a:r>
              <a:rPr lang="en-US" sz="1800" b="0" i="0" u="none" strike="noStrike" dirty="0">
                <a:effectLst/>
                <a:latin typeface="EB Garamond" pitchFamily="2" charset="0"/>
              </a:rPr>
              <a:t>, P., &amp; Ayala, F. (2021). Epidemiology of injuries in male and female youth football players: A systematic review and meta-analysis. </a:t>
            </a:r>
            <a:r>
              <a:rPr lang="en-US" sz="1800" b="0" i="1" u="none" strike="noStrike" dirty="0">
                <a:effectLst/>
                <a:latin typeface="EB Garamond" pitchFamily="2" charset="0"/>
              </a:rPr>
              <a:t>Journal of Sport and Health Science</a:t>
            </a:r>
            <a:r>
              <a:rPr lang="en-US" sz="1800" b="0" i="0" u="none" strike="noStrike" dirty="0">
                <a:effectLst/>
                <a:latin typeface="EB Garamond" pitchFamily="2" charset="0"/>
              </a:rPr>
              <a:t>. </a:t>
            </a:r>
            <a:r>
              <a:rPr lang="en-US" sz="1800" b="0" i="0" u="sng" strike="noStrike" dirty="0">
                <a:effectLst/>
                <a:latin typeface="EB Garamond" pitchFamily="2" charset="0"/>
                <a:hlinkClick r:id="rId13">
                  <a:extLst>
                    <a:ext uri="{A12FA001-AC4F-418D-AE19-62706E023703}">
                      <ahyp:hlinkClr xmlns:ahyp="http://schemas.microsoft.com/office/drawing/2018/hyperlinkcolor" val="tx"/>
                    </a:ext>
                  </a:extLst>
                </a:hlinkClick>
              </a:rPr>
              <a:t>https://doi.org/10.1016/j.jshs.2021.10.002</a:t>
            </a:r>
            <a:r>
              <a:rPr lang="en-US" sz="1800" b="0" i="0" u="none" strike="noStrike" dirty="0">
                <a:effectLst/>
                <a:latin typeface="EB Garamond" pitchFamily="2" charset="0"/>
              </a:rPr>
              <a:t> </a:t>
            </a:r>
          </a:p>
          <a:p>
            <a:pPr rtl="0" fontAlgn="base">
              <a:spcBef>
                <a:spcPts val="1200"/>
              </a:spcBef>
              <a:spcAft>
                <a:spcPts val="0"/>
              </a:spcAft>
              <a:buFont typeface="+mj-lt"/>
              <a:buAutoNum type="arabicPeriod"/>
            </a:pPr>
            <a:r>
              <a:rPr lang="en-US" sz="1800" dirty="0">
                <a:latin typeface="EB Garamond" pitchFamily="2" charset="0"/>
              </a:rPr>
              <a:t> </a:t>
            </a:r>
            <a:r>
              <a:rPr lang="en-US" sz="1800" b="0" i="0" u="none" strike="noStrike" dirty="0" err="1">
                <a:effectLst/>
                <a:latin typeface="EB Garamond" pitchFamily="2" charset="0"/>
              </a:rPr>
              <a:t>Owoeye</a:t>
            </a:r>
            <a:r>
              <a:rPr lang="en-US" sz="1800" b="0" i="0" u="none" strike="noStrike" dirty="0">
                <a:effectLst/>
                <a:latin typeface="EB Garamond" pitchFamily="2" charset="0"/>
              </a:rPr>
              <a:t>, O. B., </a:t>
            </a:r>
            <a:r>
              <a:rPr lang="en-US" sz="1800" b="0" i="0" u="none" strike="noStrike" dirty="0" err="1">
                <a:effectLst/>
                <a:latin typeface="EB Garamond" pitchFamily="2" charset="0"/>
              </a:rPr>
              <a:t>Aiyegbusi</a:t>
            </a:r>
            <a:r>
              <a:rPr lang="en-US" sz="1800" b="0" i="0" u="none" strike="noStrike" dirty="0">
                <a:effectLst/>
                <a:latin typeface="EB Garamond" pitchFamily="2" charset="0"/>
              </a:rPr>
              <a:t>, A. I., </a:t>
            </a:r>
            <a:r>
              <a:rPr lang="en-US" sz="1800" b="0" i="0" u="none" strike="noStrike" dirty="0" err="1">
                <a:effectLst/>
                <a:latin typeface="EB Garamond" pitchFamily="2" charset="0"/>
              </a:rPr>
              <a:t>Fapojuwo</a:t>
            </a:r>
            <a:r>
              <a:rPr lang="en-US" sz="1800" b="0" i="0" u="none" strike="noStrike" dirty="0">
                <a:effectLst/>
                <a:latin typeface="EB Garamond" pitchFamily="2" charset="0"/>
              </a:rPr>
              <a:t>, O. A., </a:t>
            </a:r>
            <a:r>
              <a:rPr lang="en-US" sz="1800" b="0" i="0" u="none" strike="noStrike" dirty="0" err="1">
                <a:effectLst/>
                <a:latin typeface="EB Garamond" pitchFamily="2" charset="0"/>
              </a:rPr>
              <a:t>Badru</a:t>
            </a:r>
            <a:r>
              <a:rPr lang="en-US" sz="1800" b="0" i="0" u="none" strike="noStrike" dirty="0">
                <a:effectLst/>
                <a:latin typeface="EB Garamond" pitchFamily="2" charset="0"/>
              </a:rPr>
              <a:t>, O. A., &amp; Babalola, A. R. (2017). Injuries in male and female semi-professional football (soccer) players in Nigeria: Prospective study of a national tournament. </a:t>
            </a:r>
            <a:r>
              <a:rPr lang="en-US" sz="1800" b="0" i="1" u="none" strike="noStrike" dirty="0">
                <a:effectLst/>
                <a:latin typeface="EB Garamond" pitchFamily="2" charset="0"/>
              </a:rPr>
              <a:t>BMC Research Notes</a:t>
            </a:r>
            <a:r>
              <a:rPr lang="en-US" sz="1800" b="0" i="0" u="none" strike="noStrike" dirty="0">
                <a:effectLst/>
                <a:latin typeface="EB Garamond" pitchFamily="2" charset="0"/>
              </a:rPr>
              <a:t>, </a:t>
            </a:r>
            <a:r>
              <a:rPr lang="en-US" sz="1800" b="0" i="1" u="none" strike="noStrike" dirty="0">
                <a:effectLst/>
                <a:latin typeface="EB Garamond" pitchFamily="2" charset="0"/>
              </a:rPr>
              <a:t>10</a:t>
            </a:r>
            <a:r>
              <a:rPr lang="en-US" sz="1800" b="0" i="0" u="none" strike="noStrike" dirty="0">
                <a:effectLst/>
                <a:latin typeface="EB Garamond" pitchFamily="2" charset="0"/>
              </a:rPr>
              <a:t>(1). </a:t>
            </a:r>
            <a:r>
              <a:rPr lang="en-US" sz="1800" b="0" i="0" u="sng" strike="noStrike" dirty="0">
                <a:effectLst/>
                <a:latin typeface="EB Garamond" pitchFamily="2" charset="0"/>
                <a:hlinkClick r:id="rId14">
                  <a:extLst>
                    <a:ext uri="{A12FA001-AC4F-418D-AE19-62706E023703}">
                      <ahyp:hlinkClr xmlns:ahyp="http://schemas.microsoft.com/office/drawing/2018/hyperlinkcolor" val="tx"/>
                    </a:ext>
                  </a:extLst>
                </a:hlinkClick>
              </a:rPr>
              <a:t>https://doi.org/10.1186/s13104-017-2451-x</a:t>
            </a:r>
            <a:endParaRPr lang="en-US" sz="2000" dirty="0">
              <a:latin typeface="Quattrocento Sans" panose="020B0502050000020003" pitchFamily="34" charset="0"/>
              <a:cs typeface="Arial" pitchFamily="34" charset="0"/>
            </a:endParaRPr>
          </a:p>
        </p:txBody>
      </p:sp>
      <p:sp>
        <p:nvSpPr>
          <p:cNvPr id="51" name="TextBox 50">
            <a:extLst>
              <a:ext uri="{FF2B5EF4-FFF2-40B4-BE49-F238E27FC236}">
                <a16:creationId xmlns:a16="http://schemas.microsoft.com/office/drawing/2014/main" id="{3B32E42C-8AB4-C62F-06FC-3083C9370305}"/>
              </a:ext>
            </a:extLst>
          </p:cNvPr>
          <p:cNvSpPr txBox="1"/>
          <p:nvPr/>
        </p:nvSpPr>
        <p:spPr>
          <a:xfrm>
            <a:off x="23753165" y="14432920"/>
            <a:ext cx="10131908" cy="830997"/>
          </a:xfrm>
          <a:prstGeom prst="rect">
            <a:avLst/>
          </a:prstGeom>
          <a:noFill/>
        </p:spPr>
        <p:txBody>
          <a:bodyPr wrap="square" rtlCol="0">
            <a:spAutoFit/>
          </a:bodyPr>
          <a:lstStyle/>
          <a:p>
            <a:r>
              <a:rPr lang="en-US" sz="2400" b="0" i="1" u="none" strike="noStrike" dirty="0">
                <a:solidFill>
                  <a:srgbClr val="000000"/>
                </a:solidFill>
                <a:effectLst/>
                <a:latin typeface="Quattrocento Sans" panose="020B0502050000020003" pitchFamily="34" charset="0"/>
              </a:rPr>
              <a:t>Figure 3. The correlation between female starters and the injury rate (R-squared: 0.375, Slope = 0.409, Intercept = 9.807, r = 0.613, p = 0.0053)</a:t>
            </a:r>
            <a:endParaRPr lang="en-US" sz="2400" i="1" dirty="0">
              <a:latin typeface="Quattrocento Sans" panose="020B0502050000020003" pitchFamily="34" charset="0"/>
              <a:cs typeface="Arial" pitchFamily="34" charset="0"/>
            </a:endParaRPr>
          </a:p>
        </p:txBody>
      </p:sp>
      <p:sp>
        <p:nvSpPr>
          <p:cNvPr id="53" name="TextBox 52">
            <a:extLst>
              <a:ext uri="{FF2B5EF4-FFF2-40B4-BE49-F238E27FC236}">
                <a16:creationId xmlns:a16="http://schemas.microsoft.com/office/drawing/2014/main" id="{CC9229CB-6EA3-A427-C25B-F07DC33EC17A}"/>
              </a:ext>
            </a:extLst>
          </p:cNvPr>
          <p:cNvSpPr txBox="1"/>
          <p:nvPr/>
        </p:nvSpPr>
        <p:spPr>
          <a:xfrm>
            <a:off x="13284593" y="30001849"/>
            <a:ext cx="10006382" cy="1938992"/>
          </a:xfrm>
          <a:prstGeom prst="rect">
            <a:avLst/>
          </a:prstGeom>
          <a:noFill/>
        </p:spPr>
        <p:txBody>
          <a:bodyPr wrap="square" rtlCol="0">
            <a:spAutoFit/>
          </a:bodyPr>
          <a:lstStyle/>
          <a:p>
            <a:r>
              <a:rPr lang="en-US" sz="2400" i="1" dirty="0">
                <a:latin typeface="Quattrocento Sans" panose="020B0502050000020003" pitchFamily="34" charset="0"/>
                <a:cs typeface="Arial" pitchFamily="34" charset="0"/>
              </a:rPr>
              <a:t>Figure 2. The correlation between </a:t>
            </a:r>
            <a:r>
              <a:rPr lang="en-US" sz="2400" b="0" i="1" u="none" strike="noStrike" dirty="0">
                <a:solidFill>
                  <a:srgbClr val="000000"/>
                </a:solidFill>
                <a:effectLst/>
                <a:latin typeface="Arial" panose="020B0604020202020204" pitchFamily="34" charset="0"/>
              </a:rPr>
              <a:t>​​</a:t>
            </a:r>
            <a:r>
              <a:rPr lang="en-US" sz="2400" b="0" i="1" u="none" strike="noStrike" dirty="0">
                <a:solidFill>
                  <a:srgbClr val="000000"/>
                </a:solidFill>
                <a:effectLst/>
                <a:latin typeface="Quattrocento Sans" panose="020B0502050000020003" pitchFamily="34" charset="0"/>
              </a:rPr>
              <a:t>total injuries and the injury rate (R-squared = 0.457809, Slope = 0.958, Intercept = 24.053, R = 0.677, p = 0.00147)</a:t>
            </a:r>
          </a:p>
          <a:p>
            <a:endParaRPr lang="en-US" sz="2400" i="1" dirty="0">
              <a:latin typeface="Quattrocento Sans" panose="020B0502050000020003" pitchFamily="34" charset="0"/>
              <a:cs typeface="Arial" pitchFamily="34" charset="0"/>
            </a:endParaRPr>
          </a:p>
          <a:p>
            <a:endParaRPr lang="en-US" sz="2400" i="1" dirty="0">
              <a:latin typeface="Quattrocento Sans" panose="020B0502050000020003" pitchFamily="34" charset="0"/>
              <a:cs typeface="Arial" pitchFamily="34" charset="0"/>
            </a:endParaRPr>
          </a:p>
        </p:txBody>
      </p:sp>
      <p:pic>
        <p:nvPicPr>
          <p:cNvPr id="57" name="Picture 56">
            <a:extLst>
              <a:ext uri="{FF2B5EF4-FFF2-40B4-BE49-F238E27FC236}">
                <a16:creationId xmlns:a16="http://schemas.microsoft.com/office/drawing/2014/main" id="{246964EA-9FC6-BAFC-4DE4-B530A094F71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3901079" y="14004206"/>
            <a:ext cx="9224693" cy="1037619"/>
          </a:xfrm>
          <a:prstGeom prst="rect">
            <a:avLst/>
          </a:prstGeom>
        </p:spPr>
      </p:pic>
      <p:sp>
        <p:nvSpPr>
          <p:cNvPr id="58" name="TextBox 57">
            <a:extLst>
              <a:ext uri="{FF2B5EF4-FFF2-40B4-BE49-F238E27FC236}">
                <a16:creationId xmlns:a16="http://schemas.microsoft.com/office/drawing/2014/main" id="{5C241DB5-9604-E917-1ECA-A00511E2B653}"/>
              </a:ext>
            </a:extLst>
          </p:cNvPr>
          <p:cNvSpPr txBox="1"/>
          <p:nvPr/>
        </p:nvSpPr>
        <p:spPr>
          <a:xfrm>
            <a:off x="23817024" y="22900519"/>
            <a:ext cx="9561837" cy="830997"/>
          </a:xfrm>
          <a:prstGeom prst="rect">
            <a:avLst/>
          </a:prstGeom>
          <a:noFill/>
        </p:spPr>
        <p:txBody>
          <a:bodyPr wrap="square" rtlCol="0">
            <a:spAutoFit/>
          </a:bodyPr>
          <a:lstStyle/>
          <a:p>
            <a:r>
              <a:rPr lang="en-US" sz="2400" i="1" dirty="0">
                <a:solidFill>
                  <a:srgbClr val="000000"/>
                </a:solidFill>
                <a:latin typeface="Quattrocento Sans" panose="020B0502050000020003" pitchFamily="34" charset="0"/>
              </a:rPr>
              <a:t>Figure 4. </a:t>
            </a:r>
            <a:r>
              <a:rPr lang="en-US" sz="2400" b="0" i="1" u="none" strike="noStrike" dirty="0">
                <a:solidFill>
                  <a:srgbClr val="000000"/>
                </a:solidFill>
                <a:effectLst/>
                <a:latin typeface="Quattrocento Sans" panose="020B0502050000020003" pitchFamily="34" charset="0"/>
              </a:rPr>
              <a:t>The correlation between male midfielders and injury rate (R-squared = 0.228, Slope = 0.214, Intercept = 3.439, R = 0.477, P = 0.0388)</a:t>
            </a:r>
          </a:p>
        </p:txBody>
      </p:sp>
      <p:sp>
        <p:nvSpPr>
          <p:cNvPr id="61" name="TextBox 60">
            <a:extLst>
              <a:ext uri="{FF2B5EF4-FFF2-40B4-BE49-F238E27FC236}">
                <a16:creationId xmlns:a16="http://schemas.microsoft.com/office/drawing/2014/main" id="{686FA895-FA7E-EC57-5046-C7535F67CE62}"/>
              </a:ext>
            </a:extLst>
          </p:cNvPr>
          <p:cNvSpPr txBox="1"/>
          <p:nvPr/>
        </p:nvSpPr>
        <p:spPr>
          <a:xfrm>
            <a:off x="23856994" y="31327553"/>
            <a:ext cx="9579541" cy="830997"/>
          </a:xfrm>
          <a:prstGeom prst="rect">
            <a:avLst/>
          </a:prstGeom>
          <a:noFill/>
        </p:spPr>
        <p:txBody>
          <a:bodyPr wrap="square" rtlCol="0">
            <a:spAutoFit/>
          </a:bodyPr>
          <a:lstStyle/>
          <a:p>
            <a:r>
              <a:rPr lang="en-US" sz="2400" i="1" dirty="0">
                <a:solidFill>
                  <a:srgbClr val="000000"/>
                </a:solidFill>
                <a:latin typeface="Quattrocento Sans" panose="020B0502050000020003" pitchFamily="34" charset="0"/>
              </a:rPr>
              <a:t>Figure 5. The correlation between female defenders and injury rate (R-squared: 0.463543, Slope=0.274, Intercept=2.947, R = 0.681, P = 0.0013)</a:t>
            </a:r>
          </a:p>
        </p:txBody>
      </p:sp>
      <p:sp>
        <p:nvSpPr>
          <p:cNvPr id="63" name="TextBox 62">
            <a:extLst>
              <a:ext uri="{FF2B5EF4-FFF2-40B4-BE49-F238E27FC236}">
                <a16:creationId xmlns:a16="http://schemas.microsoft.com/office/drawing/2014/main" id="{44F20876-9108-B039-3535-6624BA2B8956}"/>
              </a:ext>
            </a:extLst>
          </p:cNvPr>
          <p:cNvSpPr txBox="1"/>
          <p:nvPr/>
        </p:nvSpPr>
        <p:spPr>
          <a:xfrm>
            <a:off x="13897192" y="19005368"/>
            <a:ext cx="9228580" cy="830997"/>
          </a:xfrm>
          <a:prstGeom prst="rect">
            <a:avLst/>
          </a:prstGeom>
          <a:noFill/>
        </p:spPr>
        <p:txBody>
          <a:bodyPr wrap="square" rtlCol="0">
            <a:spAutoFit/>
          </a:bodyPr>
          <a:lstStyle/>
          <a:p>
            <a:r>
              <a:rPr lang="en-US" sz="2400" b="0" i="1" u="none" strike="noStrike" dirty="0">
                <a:solidFill>
                  <a:srgbClr val="000000"/>
                </a:solidFill>
                <a:effectLst/>
                <a:latin typeface="Quattrocento Sans" panose="020B0502050000020003" pitchFamily="34" charset="0"/>
              </a:rPr>
              <a:t>Figure 1. Independent t-test with the difference between genders for lineup and injury interval</a:t>
            </a:r>
          </a:p>
        </p:txBody>
      </p:sp>
      <p:sp>
        <p:nvSpPr>
          <p:cNvPr id="65" name="TextBox 64">
            <a:extLst>
              <a:ext uri="{FF2B5EF4-FFF2-40B4-BE49-F238E27FC236}">
                <a16:creationId xmlns:a16="http://schemas.microsoft.com/office/drawing/2014/main" id="{563C6011-A444-0823-7210-C98F2056742C}"/>
              </a:ext>
            </a:extLst>
          </p:cNvPr>
          <p:cNvSpPr txBox="1"/>
          <p:nvPr/>
        </p:nvSpPr>
        <p:spPr>
          <a:xfrm>
            <a:off x="13972808" y="7596255"/>
            <a:ext cx="8850848" cy="3785652"/>
          </a:xfrm>
          <a:prstGeom prst="rect">
            <a:avLst/>
          </a:prstGeom>
          <a:noFill/>
        </p:spPr>
        <p:txBody>
          <a:bodyPr wrap="square" rtlCol="0">
            <a:spAutoFit/>
          </a:bodyPr>
          <a:lstStyle/>
          <a:p>
            <a:r>
              <a:rPr lang="en-US" sz="2400" b="0" i="0" u="none" strike="noStrike" dirty="0">
                <a:solidFill>
                  <a:srgbClr val="000000"/>
                </a:solidFill>
                <a:effectLst/>
                <a:latin typeface="Quattrocento Sans" panose="020B0502050000020003" pitchFamily="34" charset="0"/>
              </a:rPr>
              <a:t>3. I used multivariable regression models in IntelliJ using Python and </a:t>
            </a:r>
            <a:r>
              <a:rPr lang="en-US" sz="2400" dirty="0" err="1">
                <a:solidFill>
                  <a:srgbClr val="000000"/>
                </a:solidFill>
                <a:latin typeface="Quattrocento Sans" panose="020B0502050000020003" pitchFamily="34" charset="0"/>
              </a:rPr>
              <a:t>Jupyter</a:t>
            </a:r>
            <a:r>
              <a:rPr lang="en-US" sz="2400" dirty="0">
                <a:solidFill>
                  <a:srgbClr val="000000"/>
                </a:solidFill>
                <a:latin typeface="Quattrocento Sans" panose="020B0502050000020003" pitchFamily="34" charset="0"/>
              </a:rPr>
              <a:t> notebook </a:t>
            </a:r>
            <a:r>
              <a:rPr lang="en-US" sz="2400" b="0" i="0" u="none" strike="noStrike" dirty="0">
                <a:solidFill>
                  <a:srgbClr val="000000"/>
                </a:solidFill>
                <a:effectLst/>
                <a:latin typeface="Quattrocento Sans" panose="020B0502050000020003" pitchFamily="34" charset="0"/>
              </a:rPr>
              <a:t>to compare the differences between all of the major causes of injuries. On the x-axis is the time-interval, while the y-axis is the prediction, the position</a:t>
            </a:r>
            <a:r>
              <a:rPr lang="en-US" sz="2400" dirty="0">
                <a:solidFill>
                  <a:srgbClr val="000000"/>
                </a:solidFill>
                <a:latin typeface="Quattrocento Sans" panose="020B0502050000020003" pitchFamily="34" charset="0"/>
              </a:rPr>
              <a:t> </a:t>
            </a:r>
            <a:r>
              <a:rPr lang="en-US" sz="2400" b="0" i="0" u="none" strike="noStrike" dirty="0">
                <a:solidFill>
                  <a:srgbClr val="000000"/>
                </a:solidFill>
                <a:effectLst/>
                <a:latin typeface="Quattrocento Sans" panose="020B0502050000020003" pitchFamily="34" charset="0"/>
              </a:rPr>
              <a:t>(converting to either goalkeepers, defenders, midfielders, attackers), and lineup</a:t>
            </a:r>
            <a:r>
              <a:rPr lang="en-US" sz="2400" dirty="0">
                <a:solidFill>
                  <a:srgbClr val="000000"/>
                </a:solidFill>
                <a:latin typeface="Quattrocento Sans" panose="020B0502050000020003" pitchFamily="34" charset="0"/>
              </a:rPr>
              <a:t>, with two lines for the male or females</a:t>
            </a:r>
            <a:r>
              <a:rPr lang="en-US" sz="2400" b="0" i="0" u="none" strike="noStrike" dirty="0">
                <a:solidFill>
                  <a:srgbClr val="000000"/>
                </a:solidFill>
                <a:effectLst/>
                <a:latin typeface="Quattrocento Sans" panose="020B0502050000020003" pitchFamily="34" charset="0"/>
              </a:rPr>
              <a:t>, and the y-axis would be the dependent variable, the number of injuries. I used the following libraries: pandas, seaborn, matplotlib, </a:t>
            </a:r>
            <a:r>
              <a:rPr lang="en-US" sz="2400" b="0" i="0" u="none" strike="noStrike" dirty="0" err="1">
                <a:solidFill>
                  <a:srgbClr val="000000"/>
                </a:solidFill>
                <a:effectLst/>
                <a:latin typeface="Quattrocento Sans" panose="020B0502050000020003" pitchFamily="34" charset="0"/>
              </a:rPr>
              <a:t>numpy</a:t>
            </a:r>
            <a:r>
              <a:rPr lang="en-US" sz="2400" b="0" i="0" u="none" strike="noStrike" dirty="0">
                <a:solidFill>
                  <a:srgbClr val="000000"/>
                </a:solidFill>
                <a:effectLst/>
                <a:latin typeface="Quattrocento Sans" panose="020B0502050000020003" pitchFamily="34" charset="0"/>
              </a:rPr>
              <a:t>, </a:t>
            </a:r>
            <a:r>
              <a:rPr lang="en-US" sz="2400" b="0" i="0" u="none" strike="noStrike" dirty="0" err="1">
                <a:solidFill>
                  <a:srgbClr val="000000"/>
                </a:solidFill>
                <a:effectLst/>
                <a:latin typeface="Quattrocento Sans" panose="020B0502050000020003" pitchFamily="34" charset="0"/>
              </a:rPr>
              <a:t>sklearn</a:t>
            </a:r>
            <a:r>
              <a:rPr lang="en-US" sz="2400" b="0" i="0" u="none" strike="noStrike" dirty="0">
                <a:solidFill>
                  <a:srgbClr val="000000"/>
                </a:solidFill>
                <a:effectLst/>
                <a:latin typeface="Quattrocento Sans" panose="020B0502050000020003" pitchFamily="34" charset="0"/>
              </a:rPr>
              <a:t>, </a:t>
            </a:r>
            <a:r>
              <a:rPr lang="en-US" sz="2400" b="0" i="0" u="none" strike="noStrike" dirty="0" err="1">
                <a:solidFill>
                  <a:srgbClr val="000000"/>
                </a:solidFill>
                <a:effectLst/>
                <a:latin typeface="Quattrocento Sans" panose="020B0502050000020003" pitchFamily="34" charset="0"/>
              </a:rPr>
              <a:t>statsmodels</a:t>
            </a:r>
            <a:r>
              <a:rPr lang="en-US" sz="2400" b="0" i="0" u="none" strike="noStrike" dirty="0">
                <a:solidFill>
                  <a:srgbClr val="000000"/>
                </a:solidFill>
                <a:effectLst/>
                <a:latin typeface="Quattrocento Sans" panose="020B0502050000020003" pitchFamily="34" charset="0"/>
              </a:rPr>
              <a:t>, </a:t>
            </a:r>
            <a:r>
              <a:rPr lang="en-US" sz="2400" b="0" i="0" u="none" strike="noStrike" dirty="0" err="1">
                <a:solidFill>
                  <a:srgbClr val="000000"/>
                </a:solidFill>
                <a:effectLst/>
                <a:latin typeface="Quattrocento Sans" panose="020B0502050000020003" pitchFamily="34" charset="0"/>
              </a:rPr>
              <a:t>bioinfokit</a:t>
            </a:r>
            <a:r>
              <a:rPr lang="en-US" sz="2400" b="0" i="0" u="none" strike="noStrike" dirty="0">
                <a:solidFill>
                  <a:srgbClr val="000000"/>
                </a:solidFill>
                <a:effectLst/>
                <a:latin typeface="Quattrocento Sans" panose="020B0502050000020003" pitchFamily="34" charset="0"/>
              </a:rPr>
              <a:t>, and </a:t>
            </a:r>
            <a:r>
              <a:rPr lang="en-US" sz="2400" b="0" i="0" u="none" strike="noStrike" dirty="0" err="1">
                <a:solidFill>
                  <a:srgbClr val="000000"/>
                </a:solidFill>
                <a:effectLst/>
                <a:latin typeface="Quattrocento Sans" panose="020B0502050000020003" pitchFamily="34" charset="0"/>
              </a:rPr>
              <a:t>scipy</a:t>
            </a:r>
            <a:r>
              <a:rPr lang="en-US" sz="2400" b="0" i="0" u="none" strike="noStrike" dirty="0">
                <a:solidFill>
                  <a:srgbClr val="000000"/>
                </a:solidFill>
                <a:effectLst/>
                <a:latin typeface="Quattrocento Sans" panose="020B0502050000020003" pitchFamily="34" charset="0"/>
              </a:rPr>
              <a:t>.</a:t>
            </a:r>
            <a:endParaRPr lang="en-US" sz="2400" dirty="0">
              <a:latin typeface="Quattrocento Sans" panose="020B0502050000020003" pitchFamily="34" charset="0"/>
              <a:cs typeface="Arial" pitchFamily="34" charset="0"/>
            </a:endParaRPr>
          </a:p>
          <a:p>
            <a:endParaRPr lang="en-US" sz="2400" dirty="0">
              <a:latin typeface="Quattrocento Sans" panose="020B0502050000020003" pitchFamily="34" charset="0"/>
              <a:cs typeface="Arial" pitchFamily="34" charset="0"/>
            </a:endParaRPr>
          </a:p>
        </p:txBody>
      </p:sp>
      <p:sp>
        <p:nvSpPr>
          <p:cNvPr id="66" name="TextBox 65">
            <a:extLst>
              <a:ext uri="{FF2B5EF4-FFF2-40B4-BE49-F238E27FC236}">
                <a16:creationId xmlns:a16="http://schemas.microsoft.com/office/drawing/2014/main" id="{45C16F52-298E-3C83-6C39-4AA00D040FD0}"/>
              </a:ext>
            </a:extLst>
          </p:cNvPr>
          <p:cNvSpPr txBox="1"/>
          <p:nvPr/>
        </p:nvSpPr>
        <p:spPr>
          <a:xfrm>
            <a:off x="34250016" y="7596255"/>
            <a:ext cx="9144000" cy="12280285"/>
          </a:xfrm>
          <a:prstGeom prst="rect">
            <a:avLst/>
          </a:prstGeom>
          <a:noFill/>
        </p:spPr>
        <p:txBody>
          <a:bodyPr wrap="square" rtlCol="0">
            <a:spAutoFit/>
          </a:bodyPr>
          <a:lstStyle/>
          <a:p>
            <a:r>
              <a:rPr lang="en-US" sz="3600" b="1" dirty="0">
                <a:latin typeface="Quattrocento Sans" panose="020B0502050000020003" pitchFamily="34" charset="0"/>
                <a:cs typeface="Arial" pitchFamily="34" charset="0"/>
              </a:rPr>
              <a:t>Conclusion</a:t>
            </a:r>
          </a:p>
          <a:p>
            <a:r>
              <a:rPr lang="en-US" sz="2400" dirty="0">
                <a:latin typeface="Quattrocento Sans" panose="020B0502050000020003" pitchFamily="34" charset="0"/>
                <a:cs typeface="Arial" pitchFamily="34" charset="0"/>
              </a:rPr>
              <a:t>Despite only one hypothesis being supported by my evidence in this research, the findings shed light on the effects of time on soccer injuries in both men and women. The positive slopes of the significant graphs indicate that as the game progresses, players become more vulnerable to injuries. The results also highlight the higher injury rates in male midfielders and female defenders, possibly due to the physical demands of their positions. Another observation was that the linear regression lines of female defenders and male defenders, although not significant, had a similar slope to the female midfielders and male midfielders, respectively. </a:t>
            </a:r>
          </a:p>
          <a:p>
            <a:r>
              <a:rPr lang="en-US" sz="3600" b="1" dirty="0">
                <a:latin typeface="Quattrocento Sans" panose="020B0502050000020003" pitchFamily="34" charset="0"/>
                <a:cs typeface="Arial" pitchFamily="34" charset="0"/>
              </a:rPr>
              <a:t>Application</a:t>
            </a:r>
          </a:p>
          <a:p>
            <a:r>
              <a:rPr lang="en-US" sz="2400" dirty="0">
                <a:latin typeface="Quattrocento Sans" panose="020B0502050000020003" pitchFamily="34" charset="0"/>
                <a:cs typeface="Arial" pitchFamily="34" charset="0"/>
              </a:rPr>
              <a:t>This research can be applied to decrease the number of injuries in a match and make competitive soccer less risky. </a:t>
            </a:r>
          </a:p>
          <a:p>
            <a:r>
              <a:rPr lang="en-US" sz="3600" b="1" dirty="0">
                <a:latin typeface="Quattrocento Sans" panose="020B0502050000020003" pitchFamily="34" charset="0"/>
                <a:cs typeface="Arial" pitchFamily="34" charset="0"/>
              </a:rPr>
              <a:t>Limitations</a:t>
            </a:r>
          </a:p>
          <a:p>
            <a:r>
              <a:rPr lang="en-US" sz="2400" dirty="0">
                <a:latin typeface="Quattrocento Sans" panose="020B0502050000020003" pitchFamily="34" charset="0"/>
                <a:cs typeface="Arial" pitchFamily="34" charset="0"/>
              </a:rPr>
              <a:t>Some limitations in my research were the lack of different factors to analyze, the lack of an expansive and in-depth dataset, and the lack of enough scale factors to perform an accurate PCA test, as well as perform linear regression and logistic regression with JASP. Another limitation was the presence of outliers, which required manipulation to be removed. </a:t>
            </a:r>
          </a:p>
          <a:p>
            <a:r>
              <a:rPr lang="en-US" sz="3600" b="1" dirty="0">
                <a:latin typeface="Quattrocento Sans" panose="020B0502050000020003" pitchFamily="34" charset="0"/>
                <a:cs typeface="Arial" pitchFamily="34" charset="0"/>
              </a:rPr>
              <a:t>Future Research</a:t>
            </a:r>
          </a:p>
          <a:p>
            <a:r>
              <a:rPr lang="en-US" sz="2400" dirty="0">
                <a:latin typeface="Quattrocento Sans" panose="020B0502050000020003" pitchFamily="34" charset="0"/>
                <a:cs typeface="Arial" pitchFamily="34" charset="0"/>
              </a:rPr>
              <a:t> This research has important implications for injury prevention in the sports-medicine field and can be further developed and improved using more complex machine learning models and more specific statistics. By analyzing the body parts injured as well as the severity of the injury and working with sports-medicine analysts, the best exercises can be identified to reduce injuries for each position. Future studies can build upon these findings to continue improving safety by implementing new rules to protect players without ruining the competitiveness and physicality of the game.</a:t>
            </a:r>
          </a:p>
        </p:txBody>
      </p:sp>
    </p:spTree>
    <p:extLst>
      <p:ext uri="{BB962C8B-B14F-4D97-AF65-F5344CB8AC3E}">
        <p14:creationId xmlns:p14="http://schemas.microsoft.com/office/powerpoint/2010/main" val="41783796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speculativestone|08-202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Calibri"/>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Calibri"/>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12988</TotalTime>
  <Words>1685</Words>
  <Application>Microsoft Macintosh PowerPoint</Application>
  <PresentationFormat>Custom</PresentationFormat>
  <Paragraphs>42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Quattrocento Sans</vt:lpstr>
      <vt:lpstr>Calibri</vt:lpstr>
      <vt:lpstr>Libre Baskerville</vt:lpstr>
      <vt:lpstr>EB Garamond</vt:lpstr>
      <vt:lpstr>Montserrat Light</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jessie</dc:creator>
  <cp:lastModifiedBy>25AlecZhang</cp:lastModifiedBy>
  <cp:revision>68</cp:revision>
  <cp:lastPrinted>2023-03-07T00:38:42Z</cp:lastPrinted>
  <dcterms:created xsi:type="dcterms:W3CDTF">2013-10-23T18:28:44Z</dcterms:created>
  <dcterms:modified xsi:type="dcterms:W3CDTF">2023-03-10T18:07:13Z</dcterms:modified>
</cp:coreProperties>
</file>

<file path=docProps/thumbnail.jpeg>
</file>